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312" r:id="rId5"/>
    <p:sldId id="304" r:id="rId6"/>
    <p:sldId id="324" r:id="rId7"/>
    <p:sldId id="328" r:id="rId8"/>
    <p:sldId id="326" r:id="rId9"/>
    <p:sldId id="333" r:id="rId10"/>
    <p:sldId id="307" r:id="rId11"/>
    <p:sldId id="315" r:id="rId12"/>
    <p:sldId id="332" r:id="rId13"/>
    <p:sldId id="334" r:id="rId14"/>
    <p:sldId id="336" r:id="rId15"/>
    <p:sldId id="337" r:id="rId16"/>
    <p:sldId id="338" r:id="rId17"/>
    <p:sldId id="297" r:id="rId1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4E9"/>
    <a:srgbClr val="202C8F"/>
    <a:srgbClr val="FDFBF6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5388" autoAdjust="0"/>
  </p:normalViewPr>
  <p:slideViewPr>
    <p:cSldViewPr snapToGrid="0" snapToObjects="1">
      <p:cViewPr>
        <p:scale>
          <a:sx n="92" d="100"/>
          <a:sy n="92" d="100"/>
        </p:scale>
        <p:origin x="184" y="-8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ak pastagiya" userId="7dbebefe13511675" providerId="LiveId" clId="{4DD641D4-D21B-49A3-A06A-2BA93713BEF3}"/>
    <pc:docChg chg="undo redo custSel addSld delSld modSld sldOrd">
      <pc:chgData name="palak pastagiya" userId="7dbebefe13511675" providerId="LiveId" clId="{4DD641D4-D21B-49A3-A06A-2BA93713BEF3}" dt="2024-05-03T02:15:17.353" v="8295" actId="478"/>
      <pc:docMkLst>
        <pc:docMk/>
      </pc:docMkLst>
      <pc:sldChg chg="new del">
        <pc:chgData name="palak pastagiya" userId="7dbebefe13511675" providerId="LiveId" clId="{4DD641D4-D21B-49A3-A06A-2BA93713BEF3}" dt="2024-05-02T02:52:31.338" v="1007" actId="680"/>
        <pc:sldMkLst>
          <pc:docMk/>
          <pc:sldMk cId="2685058872" sldId="256"/>
        </pc:sldMkLst>
      </pc:sldChg>
      <pc:sldChg chg="addSp delSp modSp add del mod ord">
        <pc:chgData name="palak pastagiya" userId="7dbebefe13511675" providerId="LiveId" clId="{4DD641D4-D21B-49A3-A06A-2BA93713BEF3}" dt="2024-05-02T16:16:44.706" v="4781" actId="47"/>
        <pc:sldMkLst>
          <pc:docMk/>
          <pc:sldMk cId="2952923800" sldId="281"/>
        </pc:sldMkLst>
        <pc:spChg chg="mod">
          <ac:chgData name="palak pastagiya" userId="7dbebefe13511675" providerId="LiveId" clId="{4DD641D4-D21B-49A3-A06A-2BA93713BEF3}" dt="2024-05-02T03:43:51.754" v="2915" actId="20577"/>
          <ac:spMkLst>
            <pc:docMk/>
            <pc:sldMk cId="2952923800" sldId="281"/>
            <ac:spMk id="2" creationId="{D53B219B-7E3A-7E84-6386-37313F0CFB09}"/>
          </ac:spMkLst>
        </pc:spChg>
        <pc:spChg chg="mod">
          <ac:chgData name="palak pastagiya" userId="7dbebefe13511675" providerId="LiveId" clId="{4DD641D4-D21B-49A3-A06A-2BA93713BEF3}" dt="2024-05-02T15:25:28.267" v="3745" actId="27636"/>
          <ac:spMkLst>
            <pc:docMk/>
            <pc:sldMk cId="2952923800" sldId="281"/>
            <ac:spMk id="3" creationId="{A2E339BF-E6D7-DD0E-AF02-6813852EE723}"/>
          </ac:spMkLst>
        </pc:spChg>
        <pc:spChg chg="add del mod">
          <ac:chgData name="palak pastagiya" userId="7dbebefe13511675" providerId="LiveId" clId="{4DD641D4-D21B-49A3-A06A-2BA93713BEF3}" dt="2024-05-02T03:41:26.210" v="2847" actId="478"/>
          <ac:spMkLst>
            <pc:docMk/>
            <pc:sldMk cId="2952923800" sldId="281"/>
            <ac:spMk id="5" creationId="{7743C0EC-9FDD-CE95-919E-7A7749C55022}"/>
          </ac:spMkLst>
        </pc:spChg>
        <pc:picChg chg="del">
          <ac:chgData name="palak pastagiya" userId="7dbebefe13511675" providerId="LiveId" clId="{4DD641D4-D21B-49A3-A06A-2BA93713BEF3}" dt="2024-05-02T03:41:24.784" v="2846" actId="478"/>
          <ac:picMkLst>
            <pc:docMk/>
            <pc:sldMk cId="2952923800" sldId="281"/>
            <ac:picMk id="6" creationId="{FECDA901-DD88-89EB-E10E-A2994D0A92DB}"/>
          </ac:picMkLst>
        </pc:picChg>
      </pc:sldChg>
      <pc:sldChg chg="addSp delSp modSp add del mod">
        <pc:chgData name="palak pastagiya" userId="7dbebefe13511675" providerId="LiveId" clId="{4DD641D4-D21B-49A3-A06A-2BA93713BEF3}" dt="2024-05-02T15:32:52.666" v="3778" actId="47"/>
        <pc:sldMkLst>
          <pc:docMk/>
          <pc:sldMk cId="685681062" sldId="282"/>
        </pc:sldMkLst>
        <pc:spChg chg="mod">
          <ac:chgData name="palak pastagiya" userId="7dbebefe13511675" providerId="LiveId" clId="{4DD641D4-D21B-49A3-A06A-2BA93713BEF3}" dt="2024-05-02T04:02:21.897" v="3457" actId="1076"/>
          <ac:spMkLst>
            <pc:docMk/>
            <pc:sldMk cId="685681062" sldId="282"/>
            <ac:spMk id="2" creationId="{FD5E8954-9BCB-7FD9-A210-38DC54382D45}"/>
          </ac:spMkLst>
        </pc:spChg>
        <pc:spChg chg="mod">
          <ac:chgData name="palak pastagiya" userId="7dbebefe13511675" providerId="LiveId" clId="{4DD641D4-D21B-49A3-A06A-2BA93713BEF3}" dt="2024-05-02T15:28:52.137" v="3769" actId="20577"/>
          <ac:spMkLst>
            <pc:docMk/>
            <pc:sldMk cId="685681062" sldId="282"/>
            <ac:spMk id="3" creationId="{75111C33-898C-4414-4665-5136EB6FC126}"/>
          </ac:spMkLst>
        </pc:spChg>
        <pc:spChg chg="mod">
          <ac:chgData name="palak pastagiya" userId="7dbebefe13511675" providerId="LiveId" clId="{4DD641D4-D21B-49A3-A06A-2BA93713BEF3}" dt="2024-05-02T04:02:30.089" v="3458" actId="1076"/>
          <ac:spMkLst>
            <pc:docMk/>
            <pc:sldMk cId="685681062" sldId="282"/>
            <ac:spMk id="23" creationId="{94FF72B7-0438-3641-5939-75128934B0DF}"/>
          </ac:spMkLst>
        </pc:spChg>
        <pc:picChg chg="add del mod">
          <ac:chgData name="palak pastagiya" userId="7dbebefe13511675" providerId="LiveId" clId="{4DD641D4-D21B-49A3-A06A-2BA93713BEF3}" dt="2024-05-02T15:10:09.639" v="3489" actId="478"/>
          <ac:picMkLst>
            <pc:docMk/>
            <pc:sldMk cId="685681062" sldId="282"/>
            <ac:picMk id="4" creationId="{EBF2C0A9-F404-D55B-969E-A97BC7A1B82D}"/>
          </ac:picMkLst>
        </pc:picChg>
        <pc:picChg chg="add del mod">
          <ac:chgData name="palak pastagiya" userId="7dbebefe13511675" providerId="LiveId" clId="{4DD641D4-D21B-49A3-A06A-2BA93713BEF3}" dt="2024-05-02T15:23:40.486" v="3732" actId="478"/>
          <ac:picMkLst>
            <pc:docMk/>
            <pc:sldMk cId="685681062" sldId="282"/>
            <ac:picMk id="5" creationId="{4B9A450E-2190-646A-D390-CD2A6BA38DA9}"/>
          </ac:picMkLst>
        </pc:picChg>
        <pc:picChg chg="add del mod">
          <ac:chgData name="palak pastagiya" userId="7dbebefe13511675" providerId="LiveId" clId="{4DD641D4-D21B-49A3-A06A-2BA93713BEF3}" dt="2024-05-02T15:23:43.532" v="3733" actId="478"/>
          <ac:picMkLst>
            <pc:docMk/>
            <pc:sldMk cId="685681062" sldId="282"/>
            <ac:picMk id="6" creationId="{512703A9-5BC9-F71C-4A98-9B531B0DA215}"/>
          </ac:picMkLst>
        </pc:picChg>
        <pc:picChg chg="add del mod">
          <ac:chgData name="palak pastagiya" userId="7dbebefe13511675" providerId="LiveId" clId="{4DD641D4-D21B-49A3-A06A-2BA93713BEF3}" dt="2024-05-02T15:23:37.691" v="3731" actId="478"/>
          <ac:picMkLst>
            <pc:docMk/>
            <pc:sldMk cId="685681062" sldId="282"/>
            <ac:picMk id="7" creationId="{6F0D64BF-3114-82A4-4C9F-2D6FD9710DDB}"/>
          </ac:picMkLst>
        </pc:picChg>
        <pc:picChg chg="add del mod">
          <ac:chgData name="palak pastagiya" userId="7dbebefe13511675" providerId="LiveId" clId="{4DD641D4-D21B-49A3-A06A-2BA93713BEF3}" dt="2024-05-02T15:23:48.133" v="3734" actId="478"/>
          <ac:picMkLst>
            <pc:docMk/>
            <pc:sldMk cId="685681062" sldId="282"/>
            <ac:picMk id="8" creationId="{D95EBB58-AB59-98B5-22BE-68FBA10F8230}"/>
          </ac:picMkLst>
        </pc:picChg>
        <pc:picChg chg="add mod">
          <ac:chgData name="palak pastagiya" userId="7dbebefe13511675" providerId="LiveId" clId="{4DD641D4-D21B-49A3-A06A-2BA93713BEF3}" dt="2024-05-02T15:28:44.135" v="3766" actId="14100"/>
          <ac:picMkLst>
            <pc:docMk/>
            <pc:sldMk cId="685681062" sldId="282"/>
            <ac:picMk id="10" creationId="{50190FDF-68BB-E666-E809-9EC899F7CCE5}"/>
          </ac:picMkLst>
        </pc:picChg>
        <pc:picChg chg="add del mod">
          <ac:chgData name="palak pastagiya" userId="7dbebefe13511675" providerId="LiveId" clId="{4DD641D4-D21B-49A3-A06A-2BA93713BEF3}" dt="2024-05-02T15:13:46.945" v="3505" actId="21"/>
          <ac:picMkLst>
            <pc:docMk/>
            <pc:sldMk cId="685681062" sldId="282"/>
            <ac:picMk id="11" creationId="{78914114-DC7D-645D-2242-E97B69B6DD3F}"/>
          </ac:picMkLst>
        </pc:picChg>
        <pc:picChg chg="add mod">
          <ac:chgData name="palak pastagiya" userId="7dbebefe13511675" providerId="LiveId" clId="{4DD641D4-D21B-49A3-A06A-2BA93713BEF3}" dt="2024-05-02T15:28:27.238" v="3763" actId="1076"/>
          <ac:picMkLst>
            <pc:docMk/>
            <pc:sldMk cId="685681062" sldId="282"/>
            <ac:picMk id="12" creationId="{AFABE6A6-35E4-3E75-A455-C6B505697E19}"/>
          </ac:picMkLst>
        </pc:picChg>
        <pc:picChg chg="add del mod">
          <ac:chgData name="palak pastagiya" userId="7dbebefe13511675" providerId="LiveId" clId="{4DD641D4-D21B-49A3-A06A-2BA93713BEF3}" dt="2024-05-02T15:28:13.759" v="3758" actId="478"/>
          <ac:picMkLst>
            <pc:docMk/>
            <pc:sldMk cId="685681062" sldId="282"/>
            <ac:picMk id="13" creationId="{B86D0198-AB39-123B-449D-DC20D2D695C9}"/>
          </ac:picMkLst>
        </pc:picChg>
        <pc:picChg chg="add del mod">
          <ac:chgData name="palak pastagiya" userId="7dbebefe13511675" providerId="LiveId" clId="{4DD641D4-D21B-49A3-A06A-2BA93713BEF3}" dt="2024-05-02T15:28:16.126" v="3759" actId="478"/>
          <ac:picMkLst>
            <pc:docMk/>
            <pc:sldMk cId="685681062" sldId="282"/>
            <ac:picMk id="14" creationId="{4FAABEE9-A5E2-3DE0-E204-A4058139451B}"/>
          </ac:picMkLst>
        </pc:picChg>
        <pc:picChg chg="add del mod">
          <ac:chgData name="palak pastagiya" userId="7dbebefe13511675" providerId="LiveId" clId="{4DD641D4-D21B-49A3-A06A-2BA93713BEF3}" dt="2024-05-02T15:28:04.808" v="3755" actId="478"/>
          <ac:picMkLst>
            <pc:docMk/>
            <pc:sldMk cId="685681062" sldId="282"/>
            <ac:picMk id="15" creationId="{5A3C9559-DC3C-535F-3152-FCDCD8C0B278}"/>
          </ac:picMkLst>
        </pc:picChg>
        <pc:picChg chg="add mod">
          <ac:chgData name="palak pastagiya" userId="7dbebefe13511675" providerId="LiveId" clId="{4DD641D4-D21B-49A3-A06A-2BA93713BEF3}" dt="2024-05-02T15:29:00.855" v="3770" actId="14100"/>
          <ac:picMkLst>
            <pc:docMk/>
            <pc:sldMk cId="685681062" sldId="282"/>
            <ac:picMk id="16" creationId="{4FD871C7-3243-4477-0FA6-B7B20D8888B1}"/>
          </ac:picMkLst>
        </pc:picChg>
      </pc:sldChg>
      <pc:sldChg chg="delSp modSp add del mod">
        <pc:chgData name="palak pastagiya" userId="7dbebefe13511675" providerId="LiveId" clId="{4DD641D4-D21B-49A3-A06A-2BA93713BEF3}" dt="2024-05-03T02:15:17.353" v="8295" actId="478"/>
        <pc:sldMkLst>
          <pc:docMk/>
          <pc:sldMk cId="1973173046" sldId="297"/>
        </pc:sldMkLst>
        <pc:spChg chg="del mod">
          <ac:chgData name="palak pastagiya" userId="7dbebefe13511675" providerId="LiveId" clId="{4DD641D4-D21B-49A3-A06A-2BA93713BEF3}" dt="2024-05-03T02:15:17.353" v="8295" actId="478"/>
          <ac:spMkLst>
            <pc:docMk/>
            <pc:sldMk cId="1973173046" sldId="297"/>
            <ac:spMk id="3" creationId="{D8B5CEF2-E667-BBB5-2EA6-C06F93B6DE12}"/>
          </ac:spMkLst>
        </pc:spChg>
      </pc:sldChg>
      <pc:sldChg chg="modSp add del mod">
        <pc:chgData name="palak pastagiya" userId="7dbebefe13511675" providerId="LiveId" clId="{4DD641D4-D21B-49A3-A06A-2BA93713BEF3}" dt="2024-05-03T02:02:35.008" v="8255" actId="207"/>
        <pc:sldMkLst>
          <pc:docMk/>
          <pc:sldMk cId="3913219759" sldId="304"/>
        </pc:sldMkLst>
        <pc:spChg chg="mod">
          <ac:chgData name="palak pastagiya" userId="7dbebefe13511675" providerId="LiveId" clId="{4DD641D4-D21B-49A3-A06A-2BA93713BEF3}" dt="2024-05-02T03:47:13.303" v="3010" actId="2711"/>
          <ac:spMkLst>
            <pc:docMk/>
            <pc:sldMk cId="3913219759" sldId="304"/>
            <ac:spMk id="2" creationId="{13021072-4A77-DB4D-DF41-58EADB7DA94E}"/>
          </ac:spMkLst>
        </pc:spChg>
        <pc:spChg chg="mod">
          <ac:chgData name="palak pastagiya" userId="7dbebefe13511675" providerId="LiveId" clId="{4DD641D4-D21B-49A3-A06A-2BA93713BEF3}" dt="2024-05-03T02:02:35.008" v="8255" actId="207"/>
          <ac:spMkLst>
            <pc:docMk/>
            <pc:sldMk cId="3913219759" sldId="304"/>
            <ac:spMk id="3" creationId="{D4D22962-3C7F-E480-5C35-7F4860A098E1}"/>
          </ac:spMkLst>
        </pc:spChg>
        <pc:spChg chg="mod">
          <ac:chgData name="palak pastagiya" userId="7dbebefe13511675" providerId="LiveId" clId="{4DD641D4-D21B-49A3-A06A-2BA93713BEF3}" dt="2024-05-02T16:28:10.887" v="4995" actId="20577"/>
          <ac:spMkLst>
            <pc:docMk/>
            <pc:sldMk cId="3913219759" sldId="304"/>
            <ac:spMk id="4" creationId="{18D5CFA2-4E67-F157-5FFD-A246307D41F7}"/>
          </ac:spMkLst>
        </pc:spChg>
      </pc:sldChg>
      <pc:sldChg chg="addSp delSp modSp add del mod">
        <pc:chgData name="palak pastagiya" userId="7dbebefe13511675" providerId="LiveId" clId="{4DD641D4-D21B-49A3-A06A-2BA93713BEF3}" dt="2024-05-02T19:13:01.474" v="5419" actId="2711"/>
        <pc:sldMkLst>
          <pc:docMk/>
          <pc:sldMk cId="2906491918" sldId="307"/>
        </pc:sldMkLst>
        <pc:spChg chg="del mod">
          <ac:chgData name="palak pastagiya" userId="7dbebefe13511675" providerId="LiveId" clId="{4DD641D4-D21B-49A3-A06A-2BA93713BEF3}" dt="2024-05-01T21:03:48.603" v="194" actId="478"/>
          <ac:spMkLst>
            <pc:docMk/>
            <pc:sldMk cId="2906491918" sldId="307"/>
            <ac:spMk id="2" creationId="{D54EDA75-0988-2AC2-87F8-8DEC83A7B9CA}"/>
          </ac:spMkLst>
        </pc:spChg>
        <pc:spChg chg="add del mod">
          <ac:chgData name="palak pastagiya" userId="7dbebefe13511675" providerId="LiveId" clId="{4DD641D4-D21B-49A3-A06A-2BA93713BEF3}" dt="2024-05-01T20:54:13.527" v="44" actId="931"/>
          <ac:spMkLst>
            <pc:docMk/>
            <pc:sldMk cId="2906491918" sldId="307"/>
            <ac:spMk id="4" creationId="{ACC183A7-2365-D8DC-7691-B1426BDA463F}"/>
          </ac:spMkLst>
        </pc:spChg>
        <pc:spChg chg="add del mod">
          <ac:chgData name="palak pastagiya" userId="7dbebefe13511675" providerId="LiveId" clId="{4DD641D4-D21B-49A3-A06A-2BA93713BEF3}" dt="2024-05-01T20:58:33.658" v="58" actId="478"/>
          <ac:spMkLst>
            <pc:docMk/>
            <pc:sldMk cId="2906491918" sldId="307"/>
            <ac:spMk id="11" creationId="{20FAC301-B15B-ED5E-714A-5C8E95DD55CE}"/>
          </ac:spMkLst>
        </pc:spChg>
        <pc:spChg chg="add del mod">
          <ac:chgData name="palak pastagiya" userId="7dbebefe13511675" providerId="LiveId" clId="{4DD641D4-D21B-49A3-A06A-2BA93713BEF3}" dt="2024-05-01T21:05:25.684" v="211"/>
          <ac:spMkLst>
            <pc:docMk/>
            <pc:sldMk cId="2906491918" sldId="307"/>
            <ac:spMk id="12" creationId="{4B20E4AC-686A-B606-0E8A-740CED526794}"/>
          </ac:spMkLst>
        </pc:spChg>
        <pc:spChg chg="add mod">
          <ac:chgData name="palak pastagiya" userId="7dbebefe13511675" providerId="LiveId" clId="{4DD641D4-D21B-49A3-A06A-2BA93713BEF3}" dt="2024-05-01T21:06:03.269" v="216" actId="767"/>
          <ac:spMkLst>
            <pc:docMk/>
            <pc:sldMk cId="2906491918" sldId="307"/>
            <ac:spMk id="13" creationId="{CC91F456-20BA-5DD8-4BD8-59A755A02AF0}"/>
          </ac:spMkLst>
        </pc:spChg>
        <pc:spChg chg="add del mod">
          <ac:chgData name="palak pastagiya" userId="7dbebefe13511675" providerId="LiveId" clId="{4DD641D4-D21B-49A3-A06A-2BA93713BEF3}" dt="2024-05-02T03:27:39.433" v="2625" actId="478"/>
          <ac:spMkLst>
            <pc:docMk/>
            <pc:sldMk cId="2906491918" sldId="307"/>
            <ac:spMk id="14" creationId="{9873F531-27F5-7BB8-F494-77C14ED2AA38}"/>
          </ac:spMkLst>
        </pc:spChg>
        <pc:spChg chg="add mod">
          <ac:chgData name="palak pastagiya" userId="7dbebefe13511675" providerId="LiveId" clId="{4DD641D4-D21B-49A3-A06A-2BA93713BEF3}" dt="2024-05-02T03:20:45.744" v="2148" actId="767"/>
          <ac:spMkLst>
            <pc:docMk/>
            <pc:sldMk cId="2906491918" sldId="307"/>
            <ac:spMk id="20" creationId="{86174D18-78CD-5396-6E89-87DBFCD206AB}"/>
          </ac:spMkLst>
        </pc:spChg>
        <pc:spChg chg="add del mod">
          <ac:chgData name="palak pastagiya" userId="7dbebefe13511675" providerId="LiveId" clId="{4DD641D4-D21B-49A3-A06A-2BA93713BEF3}" dt="2024-05-02T03:21:55.332" v="2174" actId="478"/>
          <ac:spMkLst>
            <pc:docMk/>
            <pc:sldMk cId="2906491918" sldId="307"/>
            <ac:spMk id="21" creationId="{5EE54A33-C845-A988-8C9D-98AEE0B18E4D}"/>
          </ac:spMkLst>
        </pc:spChg>
        <pc:spChg chg="add mod">
          <ac:chgData name="palak pastagiya" userId="7dbebefe13511675" providerId="LiveId" clId="{4DD641D4-D21B-49A3-A06A-2BA93713BEF3}" dt="2024-05-02T03:22:31.272" v="2207" actId="20577"/>
          <ac:spMkLst>
            <pc:docMk/>
            <pc:sldMk cId="2906491918" sldId="307"/>
            <ac:spMk id="22" creationId="{0C9312B2-AA52-D9A3-0E8E-A5FB0CA91066}"/>
          </ac:spMkLst>
        </pc:spChg>
        <pc:spChg chg="add mod">
          <ac:chgData name="palak pastagiya" userId="7dbebefe13511675" providerId="LiveId" clId="{4DD641D4-D21B-49A3-A06A-2BA93713BEF3}" dt="2024-05-02T19:13:01.474" v="5419" actId="2711"/>
          <ac:spMkLst>
            <pc:docMk/>
            <pc:sldMk cId="2906491918" sldId="307"/>
            <ac:spMk id="23" creationId="{05A4763C-CD7D-FCFA-D4C7-E8094E286420}"/>
          </ac:spMkLst>
        </pc:spChg>
        <pc:picChg chg="add del mod">
          <ac:chgData name="palak pastagiya" userId="7dbebefe13511675" providerId="LiveId" clId="{4DD641D4-D21B-49A3-A06A-2BA93713BEF3}" dt="2024-05-01T20:57:58.368" v="54" actId="21"/>
          <ac:picMkLst>
            <pc:docMk/>
            <pc:sldMk cId="2906491918" sldId="307"/>
            <ac:picMk id="6" creationId="{1ADB57D4-7DB6-A5DE-007B-8A31F877D64D}"/>
          </ac:picMkLst>
        </pc:picChg>
        <pc:picChg chg="del">
          <ac:chgData name="palak pastagiya" userId="7dbebefe13511675" providerId="LiveId" clId="{4DD641D4-D21B-49A3-A06A-2BA93713BEF3}" dt="2024-05-01T20:31:15.094" v="43" actId="478"/>
          <ac:picMkLst>
            <pc:docMk/>
            <pc:sldMk cId="2906491918" sldId="307"/>
            <ac:picMk id="7" creationId="{DD186EAB-37C7-E7E6-AE8D-F077D02804F9}"/>
          </ac:picMkLst>
        </pc:picChg>
        <pc:picChg chg="add mod modCrop">
          <ac:chgData name="palak pastagiya" userId="7dbebefe13511675" providerId="LiveId" clId="{4DD641D4-D21B-49A3-A06A-2BA93713BEF3}" dt="2024-05-02T03:22:42.237" v="2210" actId="1076"/>
          <ac:picMkLst>
            <pc:docMk/>
            <pc:sldMk cId="2906491918" sldId="307"/>
            <ac:picMk id="9" creationId="{92FF463F-20F2-61BA-52B0-F46A11DCAB1B}"/>
          </ac:picMkLst>
        </pc:picChg>
        <pc:picChg chg="add del mod">
          <ac:chgData name="palak pastagiya" userId="7dbebefe13511675" providerId="LiveId" clId="{4DD641D4-D21B-49A3-A06A-2BA93713BEF3}" dt="2024-05-01T21:08:53.022" v="273" actId="478"/>
          <ac:picMkLst>
            <pc:docMk/>
            <pc:sldMk cId="2906491918" sldId="307"/>
            <ac:picMk id="16" creationId="{B4E54FCC-73BC-AF30-1246-B02875631A1D}"/>
          </ac:picMkLst>
        </pc:picChg>
        <pc:picChg chg="add mod modCrop">
          <ac:chgData name="palak pastagiya" userId="7dbebefe13511675" providerId="LiveId" clId="{4DD641D4-D21B-49A3-A06A-2BA93713BEF3}" dt="2024-05-02T03:23:05.794" v="2214" actId="14100"/>
          <ac:picMkLst>
            <pc:docMk/>
            <pc:sldMk cId="2906491918" sldId="307"/>
            <ac:picMk id="18" creationId="{C8C637F3-F432-030B-2EC4-81E077E56D92}"/>
          </ac:picMkLst>
        </pc:picChg>
        <pc:picChg chg="add del mod">
          <ac:chgData name="palak pastagiya" userId="7dbebefe13511675" providerId="LiveId" clId="{4DD641D4-D21B-49A3-A06A-2BA93713BEF3}" dt="2024-05-02T03:20:47.141" v="2149" actId="478"/>
          <ac:picMkLst>
            <pc:docMk/>
            <pc:sldMk cId="2906491918" sldId="307"/>
            <ac:picMk id="19" creationId="{AA682BDC-DD13-F555-A7CA-F9B57EAC70CF}"/>
          </ac:picMkLst>
        </pc:picChg>
      </pc:sldChg>
      <pc:sldChg chg="modSp add del mod">
        <pc:chgData name="palak pastagiya" userId="7dbebefe13511675" providerId="LiveId" clId="{4DD641D4-D21B-49A3-A06A-2BA93713BEF3}" dt="2024-05-02T02:52:31.717" v="1008" actId="47"/>
        <pc:sldMkLst>
          <pc:docMk/>
          <pc:sldMk cId="2202437675" sldId="312"/>
        </pc:sldMkLst>
        <pc:spChg chg="mod">
          <ac:chgData name="palak pastagiya" userId="7dbebefe13511675" providerId="LiveId" clId="{4DD641D4-D21B-49A3-A06A-2BA93713BEF3}" dt="2024-05-01T20:30:51.761" v="41" actId="207"/>
          <ac:spMkLst>
            <pc:docMk/>
            <pc:sldMk cId="2202437675" sldId="312"/>
            <ac:spMk id="2" creationId="{4207FF65-A536-F639-8591-ED024C223308}"/>
          </ac:spMkLst>
        </pc:spChg>
        <pc:spChg chg="mod">
          <ac:chgData name="palak pastagiya" userId="7dbebefe13511675" providerId="LiveId" clId="{4DD641D4-D21B-49A3-A06A-2BA93713BEF3}" dt="2024-05-01T21:27:08.529" v="484" actId="1076"/>
          <ac:spMkLst>
            <pc:docMk/>
            <pc:sldMk cId="2202437675" sldId="312"/>
            <ac:spMk id="6" creationId="{F81D4DD3-FC47-3B46-35EF-8B599CD02DAE}"/>
          </ac:spMkLst>
        </pc:spChg>
      </pc:sldChg>
      <pc:sldChg chg="addSp delSp modSp add del mod">
        <pc:chgData name="palak pastagiya" userId="7dbebefe13511675" providerId="LiveId" clId="{4DD641D4-D21B-49A3-A06A-2BA93713BEF3}" dt="2024-05-02T04:00:30.545" v="3445" actId="47"/>
        <pc:sldMkLst>
          <pc:docMk/>
          <pc:sldMk cId="201798008" sldId="314"/>
        </pc:sldMkLst>
        <pc:spChg chg="mod">
          <ac:chgData name="palak pastagiya" userId="7dbebefe13511675" providerId="LiveId" clId="{4DD641D4-D21B-49A3-A06A-2BA93713BEF3}" dt="2024-05-02T03:26:10.040" v="2602" actId="1076"/>
          <ac:spMkLst>
            <pc:docMk/>
            <pc:sldMk cId="201798008" sldId="314"/>
            <ac:spMk id="2" creationId="{B6210199-C129-11F0-56F2-2D1AED21CB4C}"/>
          </ac:spMkLst>
        </pc:spChg>
        <pc:spChg chg="mod">
          <ac:chgData name="palak pastagiya" userId="7dbebefe13511675" providerId="LiveId" clId="{4DD641D4-D21B-49A3-A06A-2BA93713BEF3}" dt="2024-05-02T03:17:43.607" v="2137" actId="6549"/>
          <ac:spMkLst>
            <pc:docMk/>
            <pc:sldMk cId="201798008" sldId="314"/>
            <ac:spMk id="4" creationId="{BDDD6BDC-E008-6AB7-55A1-46ED9BCF054F}"/>
          </ac:spMkLst>
        </pc:spChg>
        <pc:picChg chg="add del mod">
          <ac:chgData name="palak pastagiya" userId="7dbebefe13511675" providerId="LiveId" clId="{4DD641D4-D21B-49A3-A06A-2BA93713BEF3}" dt="2024-05-02T03:39:37.666" v="2840" actId="21"/>
          <ac:picMkLst>
            <pc:docMk/>
            <pc:sldMk cId="201798008" sldId="314"/>
            <ac:picMk id="1026" creationId="{8442A4A0-7BA2-617D-A207-EA8A7AD02CE5}"/>
          </ac:picMkLst>
        </pc:picChg>
      </pc:sldChg>
      <pc:sldChg chg="modSp add del mod">
        <pc:chgData name="palak pastagiya" userId="7dbebefe13511675" providerId="LiveId" clId="{4DD641D4-D21B-49A3-A06A-2BA93713BEF3}" dt="2024-05-02T02:59:18.933" v="1339" actId="2696"/>
        <pc:sldMkLst>
          <pc:docMk/>
          <pc:sldMk cId="1131718056" sldId="314"/>
        </pc:sldMkLst>
        <pc:spChg chg="mod">
          <ac:chgData name="palak pastagiya" userId="7dbebefe13511675" providerId="LiveId" clId="{4DD641D4-D21B-49A3-A06A-2BA93713BEF3}" dt="2024-05-01T21:02:52.918" v="182" actId="20577"/>
          <ac:spMkLst>
            <pc:docMk/>
            <pc:sldMk cId="1131718056" sldId="314"/>
            <ac:spMk id="2" creationId="{B6210199-C129-11F0-56F2-2D1AED21CB4C}"/>
          </ac:spMkLst>
        </pc:spChg>
      </pc:sldChg>
      <pc:sldChg chg="addSp delSp modSp add del mod ord delAnim modAnim">
        <pc:chgData name="palak pastagiya" userId="7dbebefe13511675" providerId="LiveId" clId="{4DD641D4-D21B-49A3-A06A-2BA93713BEF3}" dt="2024-05-02T16:21:10.530" v="4960" actId="1035"/>
        <pc:sldMkLst>
          <pc:docMk/>
          <pc:sldMk cId="2468595790" sldId="315"/>
        </pc:sldMkLst>
        <pc:spChg chg="mod">
          <ac:chgData name="palak pastagiya" userId="7dbebefe13511675" providerId="LiveId" clId="{4DD641D4-D21B-49A3-A06A-2BA93713BEF3}" dt="2024-05-02T16:20:54.684" v="4956" actId="1076"/>
          <ac:spMkLst>
            <pc:docMk/>
            <pc:sldMk cId="2468595790" sldId="315"/>
            <ac:spMk id="2" creationId="{B28A34A6-22BC-27A4-2C79-EE98A4943B14}"/>
          </ac:spMkLst>
        </pc:spChg>
        <pc:spChg chg="add del mod">
          <ac:chgData name="palak pastagiya" userId="7dbebefe13511675" providerId="LiveId" clId="{4DD641D4-D21B-49A3-A06A-2BA93713BEF3}" dt="2024-05-02T15:04:40.818" v="3466"/>
          <ac:spMkLst>
            <pc:docMk/>
            <pc:sldMk cId="2468595790" sldId="315"/>
            <ac:spMk id="5" creationId="{82C57F90-BEA4-E9AC-E006-F1BD8490485E}"/>
          </ac:spMkLst>
        </pc:spChg>
        <pc:spChg chg="add del mod">
          <ac:chgData name="palak pastagiya" userId="7dbebefe13511675" providerId="LiveId" clId="{4DD641D4-D21B-49A3-A06A-2BA93713BEF3}" dt="2024-05-02T15:09:03.803" v="3482" actId="478"/>
          <ac:spMkLst>
            <pc:docMk/>
            <pc:sldMk cId="2468595790" sldId="315"/>
            <ac:spMk id="7" creationId="{B35A34E9-0D53-2816-1E61-23D6FE61632E}"/>
          </ac:spMkLst>
        </pc:spChg>
        <pc:spChg chg="add del mod">
          <ac:chgData name="palak pastagiya" userId="7dbebefe13511675" providerId="LiveId" clId="{4DD641D4-D21B-49A3-A06A-2BA93713BEF3}" dt="2024-05-02T15:08:01.730" v="3478"/>
          <ac:spMkLst>
            <pc:docMk/>
            <pc:sldMk cId="2468595790" sldId="315"/>
            <ac:spMk id="8" creationId="{FDACF558-6B50-7B4F-9734-A534834277BD}"/>
          </ac:spMkLst>
        </pc:spChg>
        <pc:spChg chg="add del mod">
          <ac:chgData name="palak pastagiya" userId="7dbebefe13511675" providerId="LiveId" clId="{4DD641D4-D21B-49A3-A06A-2BA93713BEF3}" dt="2024-05-02T15:08:51.939" v="3480"/>
          <ac:spMkLst>
            <pc:docMk/>
            <pc:sldMk cId="2468595790" sldId="315"/>
            <ac:spMk id="11" creationId="{A2A808FD-1FD6-F038-E3CD-E04A09C45B60}"/>
          </ac:spMkLst>
        </pc:spChg>
        <pc:spChg chg="del mod">
          <ac:chgData name="palak pastagiya" userId="7dbebefe13511675" providerId="LiveId" clId="{4DD641D4-D21B-49A3-A06A-2BA93713BEF3}" dt="2024-05-02T03:50:48.954" v="3195" actId="478"/>
          <ac:spMkLst>
            <pc:docMk/>
            <pc:sldMk cId="2468595790" sldId="315"/>
            <ac:spMk id="16" creationId="{AEF9954A-E263-8A7E-58B1-4D03F7D1BD9B}"/>
          </ac:spMkLst>
        </pc:spChg>
        <pc:spChg chg="del">
          <ac:chgData name="palak pastagiya" userId="7dbebefe13511675" providerId="LiveId" clId="{4DD641D4-D21B-49A3-A06A-2BA93713BEF3}" dt="2024-05-02T03:50:54.038" v="3196" actId="478"/>
          <ac:spMkLst>
            <pc:docMk/>
            <pc:sldMk cId="2468595790" sldId="315"/>
            <ac:spMk id="17" creationId="{33680A80-5C61-DD02-1119-0565C0AD5372}"/>
          </ac:spMkLst>
        </pc:spChg>
        <pc:picChg chg="add del mod">
          <ac:chgData name="palak pastagiya" userId="7dbebefe13511675" providerId="LiveId" clId="{4DD641D4-D21B-49A3-A06A-2BA93713BEF3}" dt="2024-05-02T15:04:52.968" v="3477" actId="478"/>
          <ac:picMkLst>
            <pc:docMk/>
            <pc:sldMk cId="2468595790" sldId="315"/>
            <ac:picMk id="4" creationId="{7D14BF3C-F002-83B5-A1D4-4F7479000673}"/>
          </ac:picMkLst>
        </pc:picChg>
        <pc:picChg chg="add del mod">
          <ac:chgData name="palak pastagiya" userId="7dbebefe13511675" providerId="LiveId" clId="{4DD641D4-D21B-49A3-A06A-2BA93713BEF3}" dt="2024-05-02T15:08:04.101" v="3479" actId="478"/>
          <ac:picMkLst>
            <pc:docMk/>
            <pc:sldMk cId="2468595790" sldId="315"/>
            <ac:picMk id="9" creationId="{E0106BC7-4F0C-9F7A-4455-6D763B84DE96}"/>
          </ac:picMkLst>
        </pc:picChg>
        <pc:picChg chg="add mod">
          <ac:chgData name="palak pastagiya" userId="7dbebefe13511675" providerId="LiveId" clId="{4DD641D4-D21B-49A3-A06A-2BA93713BEF3}" dt="2024-05-02T16:21:10.530" v="4960" actId="1035"/>
          <ac:picMkLst>
            <pc:docMk/>
            <pc:sldMk cId="2468595790" sldId="315"/>
            <ac:picMk id="12" creationId="{FD33D2BB-055E-FDE1-27D0-5787EDD5C448}"/>
          </ac:picMkLst>
        </pc:picChg>
      </pc:sldChg>
      <pc:sldChg chg="addSp delSp modSp add del mod">
        <pc:chgData name="palak pastagiya" userId="7dbebefe13511675" providerId="LiveId" clId="{4DD641D4-D21B-49A3-A06A-2BA93713BEF3}" dt="2024-05-03T02:15:13.742" v="8294" actId="47"/>
        <pc:sldMkLst>
          <pc:docMk/>
          <pc:sldMk cId="1941619646" sldId="317"/>
        </pc:sldMkLst>
        <pc:spChg chg="add mod">
          <ac:chgData name="palak pastagiya" userId="7dbebefe13511675" providerId="LiveId" clId="{4DD641D4-D21B-49A3-A06A-2BA93713BEF3}" dt="2024-05-03T02:07:51.644" v="8264" actId="5793"/>
          <ac:spMkLst>
            <pc:docMk/>
            <pc:sldMk cId="1941619646" sldId="317"/>
            <ac:spMk id="2" creationId="{FBCC263D-9A61-F945-8762-AF169309F329}"/>
          </ac:spMkLst>
        </pc:spChg>
        <pc:spChg chg="del mod">
          <ac:chgData name="palak pastagiya" userId="7dbebefe13511675" providerId="LiveId" clId="{4DD641D4-D21B-49A3-A06A-2BA93713BEF3}" dt="2024-05-02T03:51:04.434" v="3198" actId="478"/>
          <ac:spMkLst>
            <pc:docMk/>
            <pc:sldMk cId="1941619646" sldId="317"/>
            <ac:spMk id="3" creationId="{3D55F2D4-C20E-BEBC-1CCF-4449B0456A7E}"/>
          </ac:spMkLst>
        </pc:spChg>
        <pc:spChg chg="add mod">
          <ac:chgData name="palak pastagiya" userId="7dbebefe13511675" providerId="LiveId" clId="{4DD641D4-D21B-49A3-A06A-2BA93713BEF3}" dt="2024-05-03T01:56:11.012" v="8211" actId="20577"/>
          <ac:spMkLst>
            <pc:docMk/>
            <pc:sldMk cId="1941619646" sldId="317"/>
            <ac:spMk id="5" creationId="{B5FABA20-3B54-6498-5E7A-5EF4DDAA2DBD}"/>
          </ac:spMkLst>
        </pc:spChg>
        <pc:spChg chg="add del">
          <ac:chgData name="palak pastagiya" userId="7dbebefe13511675" providerId="LiveId" clId="{4DD641D4-D21B-49A3-A06A-2BA93713BEF3}" dt="2024-05-03T02:08:11.279" v="8266" actId="22"/>
          <ac:spMkLst>
            <pc:docMk/>
            <pc:sldMk cId="1941619646" sldId="317"/>
            <ac:spMk id="6" creationId="{98F737D7-EA57-00A8-48C8-318B593DD57D}"/>
          </ac:spMkLst>
        </pc:spChg>
        <pc:spChg chg="add del mod">
          <ac:chgData name="palak pastagiya" userId="7dbebefe13511675" providerId="LiveId" clId="{4DD641D4-D21B-49A3-A06A-2BA93713BEF3}" dt="2024-05-03T01:56:33.667" v="8213" actId="478"/>
          <ac:spMkLst>
            <pc:docMk/>
            <pc:sldMk cId="1941619646" sldId="317"/>
            <ac:spMk id="7" creationId="{A9F55690-144E-EDD9-5E54-FDD7F4E02612}"/>
          </ac:spMkLst>
        </pc:spChg>
        <pc:spChg chg="add del mod">
          <ac:chgData name="palak pastagiya" userId="7dbebefe13511675" providerId="LiveId" clId="{4DD641D4-D21B-49A3-A06A-2BA93713BEF3}" dt="2024-05-03T02:13:36.371" v="8278" actId="478"/>
          <ac:spMkLst>
            <pc:docMk/>
            <pc:sldMk cId="1941619646" sldId="317"/>
            <ac:spMk id="8" creationId="{D752450A-40B9-7334-7A1A-E38D748A1366}"/>
          </ac:spMkLst>
        </pc:spChg>
        <pc:spChg chg="add del mod">
          <ac:chgData name="palak pastagiya" userId="7dbebefe13511675" providerId="LiveId" clId="{4DD641D4-D21B-49A3-A06A-2BA93713BEF3}" dt="2024-05-03T01:56:36.892" v="8214" actId="478"/>
          <ac:spMkLst>
            <pc:docMk/>
            <pc:sldMk cId="1941619646" sldId="317"/>
            <ac:spMk id="9" creationId="{6413AC42-F454-2EC0-9E50-2A82637CAC6D}"/>
          </ac:spMkLst>
        </pc:spChg>
        <pc:spChg chg="add mod">
          <ac:chgData name="palak pastagiya" userId="7dbebefe13511675" providerId="LiveId" clId="{4DD641D4-D21B-49A3-A06A-2BA93713BEF3}" dt="2024-05-03T02:14:11.869" v="8293" actId="20577"/>
          <ac:spMkLst>
            <pc:docMk/>
            <pc:sldMk cId="1941619646" sldId="317"/>
            <ac:spMk id="10" creationId="{069C9BD5-756A-6F89-BFA9-58AB906A933D}"/>
          </ac:spMkLst>
        </pc:spChg>
        <pc:spChg chg="add del mod">
          <ac:chgData name="palak pastagiya" userId="7dbebefe13511675" providerId="LiveId" clId="{4DD641D4-D21B-49A3-A06A-2BA93713BEF3}" dt="2024-05-03T01:56:39.551" v="8215" actId="478"/>
          <ac:spMkLst>
            <pc:docMk/>
            <pc:sldMk cId="1941619646" sldId="317"/>
            <ac:spMk id="12" creationId="{C3AA6CB9-1D58-DB06-77C0-F6E42BEF5668}"/>
          </ac:spMkLst>
        </pc:spChg>
        <pc:spChg chg="del">
          <ac:chgData name="palak pastagiya" userId="7dbebefe13511675" providerId="LiveId" clId="{4DD641D4-D21B-49A3-A06A-2BA93713BEF3}" dt="2024-05-02T03:51:09.914" v="3200" actId="478"/>
          <ac:spMkLst>
            <pc:docMk/>
            <pc:sldMk cId="1941619646" sldId="317"/>
            <ac:spMk id="13" creationId="{58AC0C8B-8A7A-9FAE-2D0F-4D1C3A8C3FA5}"/>
          </ac:spMkLst>
        </pc:spChg>
        <pc:spChg chg="del">
          <ac:chgData name="palak pastagiya" userId="7dbebefe13511675" providerId="LiveId" clId="{4DD641D4-D21B-49A3-A06A-2BA93713BEF3}" dt="2024-05-02T03:51:07.499" v="3199" actId="478"/>
          <ac:spMkLst>
            <pc:docMk/>
            <pc:sldMk cId="1941619646" sldId="317"/>
            <ac:spMk id="14" creationId="{749C7CD1-A9AA-49E3-6734-AD9546F2DF5B}"/>
          </ac:spMkLst>
        </pc:spChg>
        <pc:picChg chg="del">
          <ac:chgData name="palak pastagiya" userId="7dbebefe13511675" providerId="LiveId" clId="{4DD641D4-D21B-49A3-A06A-2BA93713BEF3}" dt="2024-05-02T03:52:55.728" v="3211" actId="478"/>
          <ac:picMkLst>
            <pc:docMk/>
            <pc:sldMk cId="1941619646" sldId="317"/>
            <ac:picMk id="10" creationId="{DD0A0899-5B02-CEB5-E5DD-448B169C2377}"/>
          </ac:picMkLst>
        </pc:picChg>
      </pc:sldChg>
      <pc:sldChg chg="addSp delSp modSp add del mod">
        <pc:chgData name="palak pastagiya" userId="7dbebefe13511675" providerId="LiveId" clId="{4DD641D4-D21B-49A3-A06A-2BA93713BEF3}" dt="2024-05-03T02:02:49.352" v="8256" actId="47"/>
        <pc:sldMkLst>
          <pc:docMk/>
          <pc:sldMk cId="4072101725" sldId="318"/>
        </pc:sldMkLst>
        <pc:spChg chg="del">
          <ac:chgData name="palak pastagiya" userId="7dbebefe13511675" providerId="LiveId" clId="{4DD641D4-D21B-49A3-A06A-2BA93713BEF3}" dt="2024-05-02T03:51:15.594" v="3201" actId="478"/>
          <ac:spMkLst>
            <pc:docMk/>
            <pc:sldMk cId="4072101725" sldId="318"/>
            <ac:spMk id="3" creationId="{9443EC8A-1733-CCF7-081F-EB4667CB3285}"/>
          </ac:spMkLst>
        </pc:spChg>
        <pc:spChg chg="del">
          <ac:chgData name="palak pastagiya" userId="7dbebefe13511675" providerId="LiveId" clId="{4DD641D4-D21B-49A3-A06A-2BA93713BEF3}" dt="2024-05-02T03:51:18.671" v="3202" actId="478"/>
          <ac:spMkLst>
            <pc:docMk/>
            <pc:sldMk cId="4072101725" sldId="318"/>
            <ac:spMk id="4" creationId="{ACE55D3D-AA24-CF53-6679-29B3C83F7646}"/>
          </ac:spMkLst>
        </pc:spChg>
        <pc:spChg chg="add mod">
          <ac:chgData name="palak pastagiya" userId="7dbebefe13511675" providerId="LiveId" clId="{4DD641D4-D21B-49A3-A06A-2BA93713BEF3}" dt="2024-05-02T03:51:15.594" v="3201" actId="478"/>
          <ac:spMkLst>
            <pc:docMk/>
            <pc:sldMk cId="4072101725" sldId="318"/>
            <ac:spMk id="6" creationId="{FB3ABBC8-A993-59DC-4DFF-FE18F768099C}"/>
          </ac:spMkLst>
        </pc:spChg>
        <pc:spChg chg="add mod">
          <ac:chgData name="palak pastagiya" userId="7dbebefe13511675" providerId="LiveId" clId="{4DD641D4-D21B-49A3-A06A-2BA93713BEF3}" dt="2024-05-02T03:51:18.671" v="3202" actId="478"/>
          <ac:spMkLst>
            <pc:docMk/>
            <pc:sldMk cId="4072101725" sldId="318"/>
            <ac:spMk id="9" creationId="{FDE21B8D-ABB8-C8F2-6E2A-3BA09E7072F9}"/>
          </ac:spMkLst>
        </pc:spChg>
        <pc:spChg chg="add mod">
          <ac:chgData name="palak pastagiya" userId="7dbebefe13511675" providerId="LiveId" clId="{4DD641D4-D21B-49A3-A06A-2BA93713BEF3}" dt="2024-05-02T03:52:59.966" v="3212" actId="478"/>
          <ac:spMkLst>
            <pc:docMk/>
            <pc:sldMk cId="4072101725" sldId="318"/>
            <ac:spMk id="11" creationId="{EE12F856-1419-89D1-9559-5766354D8887}"/>
          </ac:spMkLst>
        </pc:spChg>
        <pc:picChg chg="del">
          <ac:chgData name="palak pastagiya" userId="7dbebefe13511675" providerId="LiveId" clId="{4DD641D4-D21B-49A3-A06A-2BA93713BEF3}" dt="2024-05-02T03:52:59.966" v="3212" actId="478"/>
          <ac:picMkLst>
            <pc:docMk/>
            <pc:sldMk cId="4072101725" sldId="318"/>
            <ac:picMk id="7" creationId="{C570EB79-053B-0283-9D2D-6266701EEDDD}"/>
          </ac:picMkLst>
        </pc:picChg>
      </pc:sldChg>
      <pc:sldChg chg="addSp delSp modSp add del mod">
        <pc:chgData name="palak pastagiya" userId="7dbebefe13511675" providerId="LiveId" clId="{4DD641D4-D21B-49A3-A06A-2BA93713BEF3}" dt="2024-05-03T02:02:50.228" v="8257" actId="47"/>
        <pc:sldMkLst>
          <pc:docMk/>
          <pc:sldMk cId="3969996159" sldId="319"/>
        </pc:sldMkLst>
        <pc:spChg chg="mod">
          <ac:chgData name="palak pastagiya" userId="7dbebefe13511675" providerId="LiveId" clId="{4DD641D4-D21B-49A3-A06A-2BA93713BEF3}" dt="2024-05-02T03:50:28.481" v="3164" actId="6549"/>
          <ac:spMkLst>
            <pc:docMk/>
            <pc:sldMk cId="3969996159" sldId="319"/>
            <ac:spMk id="4" creationId="{97DCC342-9FD1-7055-EAAC-008DC851B13F}"/>
          </ac:spMkLst>
        </pc:spChg>
        <pc:spChg chg="del mod">
          <ac:chgData name="palak pastagiya" userId="7dbebefe13511675" providerId="LiveId" clId="{4DD641D4-D21B-49A3-A06A-2BA93713BEF3}" dt="2024-05-02T03:52:19.832" v="3207" actId="478"/>
          <ac:spMkLst>
            <pc:docMk/>
            <pc:sldMk cId="3969996159" sldId="319"/>
            <ac:spMk id="5" creationId="{2136FCF6-982C-CC37-9625-3EBFC7E7DD13}"/>
          </ac:spMkLst>
        </pc:spChg>
        <pc:spChg chg="add mod">
          <ac:chgData name="palak pastagiya" userId="7dbebefe13511675" providerId="LiveId" clId="{4DD641D4-D21B-49A3-A06A-2BA93713BEF3}" dt="2024-05-02T03:52:19.832" v="3207" actId="478"/>
          <ac:spMkLst>
            <pc:docMk/>
            <pc:sldMk cId="3969996159" sldId="319"/>
            <ac:spMk id="7" creationId="{9891186C-8680-4812-9FD8-2E88DDAA11DE}"/>
          </ac:spMkLst>
        </pc:spChg>
        <pc:spChg chg="add mod">
          <ac:chgData name="palak pastagiya" userId="7dbebefe13511675" providerId="LiveId" clId="{4DD641D4-D21B-49A3-A06A-2BA93713BEF3}" dt="2024-05-02T03:52:27.318" v="3208" actId="478"/>
          <ac:spMkLst>
            <pc:docMk/>
            <pc:sldMk cId="3969996159" sldId="319"/>
            <ac:spMk id="9" creationId="{D0298650-38E4-6D84-5BDE-E05A1C1CBD1F}"/>
          </ac:spMkLst>
        </pc:spChg>
        <pc:graphicFrameChg chg="del">
          <ac:chgData name="palak pastagiya" userId="7dbebefe13511675" providerId="LiveId" clId="{4DD641D4-D21B-49A3-A06A-2BA93713BEF3}" dt="2024-05-02T03:52:27.318" v="3208" actId="478"/>
          <ac:graphicFrameMkLst>
            <pc:docMk/>
            <pc:sldMk cId="3969996159" sldId="319"/>
            <ac:graphicFrameMk id="6" creationId="{4DB3991E-0605-C20E-53AD-D64E13638DA5}"/>
          </ac:graphicFrameMkLst>
        </pc:graphicFrameChg>
      </pc:sldChg>
      <pc:sldChg chg="addSp delSp modSp add del mod">
        <pc:chgData name="palak pastagiya" userId="7dbebefe13511675" providerId="LiveId" clId="{4DD641D4-D21B-49A3-A06A-2BA93713BEF3}" dt="2024-05-03T02:12:33.564" v="8275" actId="47"/>
        <pc:sldMkLst>
          <pc:docMk/>
          <pc:sldMk cId="2498021601" sldId="321"/>
        </pc:sldMkLst>
        <pc:spChg chg="del">
          <ac:chgData name="palak pastagiya" userId="7dbebefe13511675" providerId="LiveId" clId="{4DD641D4-D21B-49A3-A06A-2BA93713BEF3}" dt="2024-05-02T03:51:59.474" v="3203" actId="478"/>
          <ac:spMkLst>
            <pc:docMk/>
            <pc:sldMk cId="2498021601" sldId="321"/>
            <ac:spMk id="3" creationId="{38D62608-F5E4-7EC0-5EF0-4F988DDDEC5B}"/>
          </ac:spMkLst>
        </pc:spChg>
        <pc:spChg chg="add mod">
          <ac:chgData name="palak pastagiya" userId="7dbebefe13511675" providerId="LiveId" clId="{4DD641D4-D21B-49A3-A06A-2BA93713BEF3}" dt="2024-05-02T03:51:59.474" v="3203" actId="478"/>
          <ac:spMkLst>
            <pc:docMk/>
            <pc:sldMk cId="2498021601" sldId="321"/>
            <ac:spMk id="5" creationId="{D77081C8-1E2C-F86C-CA58-A9847BBA9D0D}"/>
          </ac:spMkLst>
        </pc:spChg>
        <pc:spChg chg="add mod">
          <ac:chgData name="palak pastagiya" userId="7dbebefe13511675" providerId="LiveId" clId="{4DD641D4-D21B-49A3-A06A-2BA93713BEF3}" dt="2024-05-02T03:52:03.350" v="3204" actId="478"/>
          <ac:spMkLst>
            <pc:docMk/>
            <pc:sldMk cId="2498021601" sldId="321"/>
            <ac:spMk id="7" creationId="{3EB20AF4-55AB-B685-F0F9-36889B7E4619}"/>
          </ac:spMkLst>
        </pc:spChg>
        <pc:spChg chg="add mod">
          <ac:chgData name="palak pastagiya" userId="7dbebefe13511675" providerId="LiveId" clId="{4DD641D4-D21B-49A3-A06A-2BA93713BEF3}" dt="2024-05-02T03:52:13.313" v="3205" actId="478"/>
          <ac:spMkLst>
            <pc:docMk/>
            <pc:sldMk cId="2498021601" sldId="321"/>
            <ac:spMk id="9" creationId="{9178801B-6AF6-296C-2AC8-D010FFB6252D}"/>
          </ac:spMkLst>
        </pc:spChg>
        <pc:spChg chg="del">
          <ac:chgData name="palak pastagiya" userId="7dbebefe13511675" providerId="LiveId" clId="{4DD641D4-D21B-49A3-A06A-2BA93713BEF3}" dt="2024-05-02T03:52:03.350" v="3204" actId="478"/>
          <ac:spMkLst>
            <pc:docMk/>
            <pc:sldMk cId="2498021601" sldId="321"/>
            <ac:spMk id="12" creationId="{288BD9B8-D6A6-D55A-830D-4D3CC2DC3933}"/>
          </ac:spMkLst>
        </pc:spChg>
        <pc:spChg chg="del">
          <ac:chgData name="palak pastagiya" userId="7dbebefe13511675" providerId="LiveId" clId="{4DD641D4-D21B-49A3-A06A-2BA93713BEF3}" dt="2024-05-02T03:52:13.313" v="3205" actId="478"/>
          <ac:spMkLst>
            <pc:docMk/>
            <pc:sldMk cId="2498021601" sldId="321"/>
            <ac:spMk id="13" creationId="{0853098E-C088-D323-4BF2-987893F262F6}"/>
          </ac:spMkLst>
        </pc:spChg>
      </pc:sldChg>
      <pc:sldChg chg="addSp delSp modSp add del mod">
        <pc:chgData name="palak pastagiya" userId="7dbebefe13511675" providerId="LiveId" clId="{4DD641D4-D21B-49A3-A06A-2BA93713BEF3}" dt="2024-05-03T00:33:50.957" v="7838" actId="47"/>
        <pc:sldMkLst>
          <pc:docMk/>
          <pc:sldMk cId="1686213229" sldId="322"/>
        </pc:sldMkLst>
        <pc:spChg chg="del">
          <ac:chgData name="palak pastagiya" userId="7dbebefe13511675" providerId="LiveId" clId="{4DD641D4-D21B-49A3-A06A-2BA93713BEF3}" dt="2024-05-02T03:52:36.051" v="3209" actId="478"/>
          <ac:spMkLst>
            <pc:docMk/>
            <pc:sldMk cId="1686213229" sldId="322"/>
            <ac:spMk id="2" creationId="{4730A324-0737-F0DA-1F7D-10CBE06D7C3F}"/>
          </ac:spMkLst>
        </pc:spChg>
        <pc:spChg chg="add mod">
          <ac:chgData name="palak pastagiya" userId="7dbebefe13511675" providerId="LiveId" clId="{4DD641D4-D21B-49A3-A06A-2BA93713BEF3}" dt="2024-05-02T03:52:36.051" v="3209" actId="478"/>
          <ac:spMkLst>
            <pc:docMk/>
            <pc:sldMk cId="1686213229" sldId="322"/>
            <ac:spMk id="6" creationId="{BDFF9EE1-E2FA-B3C7-37C5-DB7BAE989790}"/>
          </ac:spMkLst>
        </pc:spChg>
        <pc:spChg chg="add mod">
          <ac:chgData name="palak pastagiya" userId="7dbebefe13511675" providerId="LiveId" clId="{4DD641D4-D21B-49A3-A06A-2BA93713BEF3}" dt="2024-05-02T03:52:40.545" v="3210" actId="478"/>
          <ac:spMkLst>
            <pc:docMk/>
            <pc:sldMk cId="1686213229" sldId="322"/>
            <ac:spMk id="8" creationId="{A14BDF60-09D3-D3F1-30A2-A26D5FA55AAB}"/>
          </ac:spMkLst>
        </pc:spChg>
        <pc:graphicFrameChg chg="del">
          <ac:chgData name="palak pastagiya" userId="7dbebefe13511675" providerId="LiveId" clId="{4DD641D4-D21B-49A3-A06A-2BA93713BEF3}" dt="2024-05-02T03:52:40.545" v="3210" actId="478"/>
          <ac:graphicFrameMkLst>
            <pc:docMk/>
            <pc:sldMk cId="1686213229" sldId="322"/>
            <ac:graphicFrameMk id="5" creationId="{AC0C7FF8-9CAF-6C67-C1E5-AF40401D0B3D}"/>
          </ac:graphicFrameMkLst>
        </pc:graphicFrameChg>
      </pc:sldChg>
      <pc:sldChg chg="addSp delSp modSp add del mod ord">
        <pc:chgData name="palak pastagiya" userId="7dbebefe13511675" providerId="LiveId" clId="{4DD641D4-D21B-49A3-A06A-2BA93713BEF3}" dt="2024-05-02T04:02:07.722" v="3454" actId="47"/>
        <pc:sldMkLst>
          <pc:docMk/>
          <pc:sldMk cId="3724460821" sldId="323"/>
        </pc:sldMkLst>
        <pc:spChg chg="del">
          <ac:chgData name="palak pastagiya" userId="7dbebefe13511675" providerId="LiveId" clId="{4DD641D4-D21B-49A3-A06A-2BA93713BEF3}" dt="2024-05-01T21:01:54.984" v="132" actId="478"/>
          <ac:spMkLst>
            <pc:docMk/>
            <pc:sldMk cId="3724460821" sldId="323"/>
            <ac:spMk id="2" creationId="{B6210199-C129-11F0-56F2-2D1AED21CB4C}"/>
          </ac:spMkLst>
        </pc:spChg>
        <pc:spChg chg="mod">
          <ac:chgData name="palak pastagiya" userId="7dbebefe13511675" providerId="LiveId" clId="{4DD641D4-D21B-49A3-A06A-2BA93713BEF3}" dt="2024-05-02T03:58:28.484" v="3435" actId="20577"/>
          <ac:spMkLst>
            <pc:docMk/>
            <pc:sldMk cId="3724460821" sldId="323"/>
            <ac:spMk id="4" creationId="{BDDD6BDC-E008-6AB7-55A1-46ED9BCF054F}"/>
          </ac:spMkLst>
        </pc:spChg>
        <pc:spChg chg="add del mod">
          <ac:chgData name="palak pastagiya" userId="7dbebefe13511675" providerId="LiveId" clId="{4DD641D4-D21B-49A3-A06A-2BA93713BEF3}" dt="2024-05-01T21:02:22.498" v="134" actId="21"/>
          <ac:spMkLst>
            <pc:docMk/>
            <pc:sldMk cId="3724460821" sldId="323"/>
            <ac:spMk id="6" creationId="{95DC85DC-F4A9-4E01-7ADC-81033B3F6D80}"/>
          </ac:spMkLst>
        </pc:spChg>
        <pc:spChg chg="add mod">
          <ac:chgData name="palak pastagiya" userId="7dbebefe13511675" providerId="LiveId" clId="{4DD641D4-D21B-49A3-A06A-2BA93713BEF3}" dt="2024-05-02T03:49:05.678" v="3079" actId="1076"/>
          <ac:spMkLst>
            <pc:docMk/>
            <pc:sldMk cId="3724460821" sldId="323"/>
            <ac:spMk id="7" creationId="{4BD98E7E-9073-5CE4-95A0-F4F1A370658B}"/>
          </ac:spMkLst>
        </pc:spChg>
      </pc:sldChg>
      <pc:sldChg chg="addSp delSp modSp add del mod ord">
        <pc:chgData name="palak pastagiya" userId="7dbebefe13511675" providerId="LiveId" clId="{4DD641D4-D21B-49A3-A06A-2BA93713BEF3}" dt="2024-05-02T21:38:38.357" v="6120" actId="20577"/>
        <pc:sldMkLst>
          <pc:docMk/>
          <pc:sldMk cId="251915192" sldId="324"/>
        </pc:sldMkLst>
        <pc:spChg chg="mod">
          <ac:chgData name="palak pastagiya" userId="7dbebefe13511675" providerId="LiveId" clId="{4DD641D4-D21B-49A3-A06A-2BA93713BEF3}" dt="2024-05-02T16:31:20.092" v="5000" actId="1036"/>
          <ac:spMkLst>
            <pc:docMk/>
            <pc:sldMk cId="251915192" sldId="324"/>
            <ac:spMk id="2" creationId="{FD5E8954-9BCB-7FD9-A210-38DC54382D45}"/>
          </ac:spMkLst>
        </pc:spChg>
        <pc:spChg chg="mod">
          <ac:chgData name="palak pastagiya" userId="7dbebefe13511675" providerId="LiveId" clId="{4DD641D4-D21B-49A3-A06A-2BA93713BEF3}" dt="2024-05-02T21:38:38.357" v="6120" actId="20577"/>
          <ac:spMkLst>
            <pc:docMk/>
            <pc:sldMk cId="251915192" sldId="324"/>
            <ac:spMk id="3" creationId="{75111C33-898C-4414-4665-5136EB6FC126}"/>
          </ac:spMkLst>
        </pc:spChg>
        <pc:picChg chg="add del mod">
          <ac:chgData name="palak pastagiya" userId="7dbebefe13511675" providerId="LiveId" clId="{4DD641D4-D21B-49A3-A06A-2BA93713BEF3}" dt="2024-05-02T03:38:56.782" v="2836" actId="21"/>
          <ac:picMkLst>
            <pc:docMk/>
            <pc:sldMk cId="251915192" sldId="324"/>
            <ac:picMk id="1026" creationId="{8442A4A0-7BA2-617D-A207-EA8A7AD02CE5}"/>
          </ac:picMkLst>
        </pc:picChg>
        <pc:picChg chg="add del mod">
          <ac:chgData name="palak pastagiya" userId="7dbebefe13511675" providerId="LiveId" clId="{4DD641D4-D21B-49A3-A06A-2BA93713BEF3}" dt="2024-05-02T04:00:36.008" v="3446" actId="478"/>
          <ac:picMkLst>
            <pc:docMk/>
            <pc:sldMk cId="251915192" sldId="324"/>
            <ac:picMk id="1028" creationId="{C788955D-BBDD-74EF-ECF2-0F085E7A083C}"/>
          </ac:picMkLst>
        </pc:picChg>
      </pc:sldChg>
      <pc:sldChg chg="addSp delSp modSp add del mod ord">
        <pc:chgData name="palak pastagiya" userId="7dbebefe13511675" providerId="LiveId" clId="{4DD641D4-D21B-49A3-A06A-2BA93713BEF3}" dt="2024-05-02T15:26:16.784" v="3749" actId="47"/>
        <pc:sldMkLst>
          <pc:docMk/>
          <pc:sldMk cId="2628870414" sldId="325"/>
        </pc:sldMkLst>
        <pc:spChg chg="mod">
          <ac:chgData name="palak pastagiya" userId="7dbebefe13511675" providerId="LiveId" clId="{4DD641D4-D21B-49A3-A06A-2BA93713BEF3}" dt="2024-05-02T03:31:55.576" v="2736" actId="1076"/>
          <ac:spMkLst>
            <pc:docMk/>
            <pc:sldMk cId="2628870414" sldId="325"/>
            <ac:spMk id="2" creationId="{D53B219B-7E3A-7E84-6386-37313F0CFB09}"/>
          </ac:spMkLst>
        </pc:spChg>
        <pc:spChg chg="del mod">
          <ac:chgData name="palak pastagiya" userId="7dbebefe13511675" providerId="LiveId" clId="{4DD641D4-D21B-49A3-A06A-2BA93713BEF3}" dt="2024-05-02T03:32:18.103" v="2739" actId="478"/>
          <ac:spMkLst>
            <pc:docMk/>
            <pc:sldMk cId="2628870414" sldId="325"/>
            <ac:spMk id="3" creationId="{A2E339BF-E6D7-DD0E-AF02-6813852EE723}"/>
          </ac:spMkLst>
        </pc:spChg>
        <pc:spChg chg="add del mod">
          <ac:chgData name="palak pastagiya" userId="7dbebefe13511675" providerId="LiveId" clId="{4DD641D4-D21B-49A3-A06A-2BA93713BEF3}" dt="2024-05-02T03:29:58.432" v="2671" actId="478"/>
          <ac:spMkLst>
            <pc:docMk/>
            <pc:sldMk cId="2628870414" sldId="325"/>
            <ac:spMk id="5" creationId="{1D485958-23F0-3D84-4B28-E82C176BCE45}"/>
          </ac:spMkLst>
        </pc:spChg>
        <pc:spChg chg="add mod">
          <ac:chgData name="palak pastagiya" userId="7dbebefe13511675" providerId="LiveId" clId="{4DD641D4-D21B-49A3-A06A-2BA93713BEF3}" dt="2024-05-02T03:32:28.973" v="2740" actId="1076"/>
          <ac:spMkLst>
            <pc:docMk/>
            <pc:sldMk cId="2628870414" sldId="325"/>
            <ac:spMk id="8" creationId="{2A16440E-9821-1EF8-1635-8EF4BA438B96}"/>
          </ac:spMkLst>
        </pc:spChg>
        <pc:picChg chg="del">
          <ac:chgData name="palak pastagiya" userId="7dbebefe13511675" providerId="LiveId" clId="{4DD641D4-D21B-49A3-A06A-2BA93713BEF3}" dt="2024-05-02T03:29:52.435" v="2670" actId="478"/>
          <ac:picMkLst>
            <pc:docMk/>
            <pc:sldMk cId="2628870414" sldId="325"/>
            <ac:picMk id="6" creationId="{FECDA901-DD88-89EB-E10E-A2994D0A92DB}"/>
          </ac:picMkLst>
        </pc:picChg>
        <pc:picChg chg="add mod">
          <ac:chgData name="palak pastagiya" userId="7dbebefe13511675" providerId="LiveId" clId="{4DD641D4-D21B-49A3-A06A-2BA93713BEF3}" dt="2024-05-02T03:40:22" v="2845" actId="1076"/>
          <ac:picMkLst>
            <pc:docMk/>
            <pc:sldMk cId="2628870414" sldId="325"/>
            <ac:picMk id="1026" creationId="{8442A4A0-7BA2-617D-A207-EA8A7AD02CE5}"/>
          </ac:picMkLst>
        </pc:picChg>
      </pc:sldChg>
      <pc:sldChg chg="modSp add mod ord">
        <pc:chgData name="palak pastagiya" userId="7dbebefe13511675" providerId="LiveId" clId="{4DD641D4-D21B-49A3-A06A-2BA93713BEF3}" dt="2024-05-02T15:42:33.841" v="4287" actId="5793"/>
        <pc:sldMkLst>
          <pc:docMk/>
          <pc:sldMk cId="2666062902" sldId="326"/>
        </pc:sldMkLst>
        <pc:spChg chg="mod">
          <ac:chgData name="palak pastagiya" userId="7dbebefe13511675" providerId="LiveId" clId="{4DD641D4-D21B-49A3-A06A-2BA93713BEF3}" dt="2024-05-02T03:33:49.988" v="2781" actId="20577"/>
          <ac:spMkLst>
            <pc:docMk/>
            <pc:sldMk cId="2666062902" sldId="326"/>
            <ac:spMk id="2" creationId="{FD5E8954-9BCB-7FD9-A210-38DC54382D45}"/>
          </ac:spMkLst>
        </pc:spChg>
        <pc:spChg chg="mod">
          <ac:chgData name="palak pastagiya" userId="7dbebefe13511675" providerId="LiveId" clId="{4DD641D4-D21B-49A3-A06A-2BA93713BEF3}" dt="2024-05-02T15:42:33.841" v="4287" actId="5793"/>
          <ac:spMkLst>
            <pc:docMk/>
            <pc:sldMk cId="2666062902" sldId="326"/>
            <ac:spMk id="3" creationId="{75111C33-898C-4414-4665-5136EB6FC126}"/>
          </ac:spMkLst>
        </pc:spChg>
      </pc:sldChg>
      <pc:sldChg chg="modSp new del mod">
        <pc:chgData name="palak pastagiya" userId="7dbebefe13511675" providerId="LiveId" clId="{4DD641D4-D21B-49A3-A06A-2BA93713BEF3}" dt="2024-05-02T15:26:09.813" v="3748" actId="47"/>
        <pc:sldMkLst>
          <pc:docMk/>
          <pc:sldMk cId="2039977747" sldId="327"/>
        </pc:sldMkLst>
        <pc:spChg chg="mod">
          <ac:chgData name="palak pastagiya" userId="7dbebefe13511675" providerId="LiveId" clId="{4DD641D4-D21B-49A3-A06A-2BA93713BEF3}" dt="2024-05-02T03:57:08.397" v="3372" actId="14100"/>
          <ac:spMkLst>
            <pc:docMk/>
            <pc:sldMk cId="2039977747" sldId="327"/>
            <ac:spMk id="2" creationId="{10A0D16F-00D5-CCCA-92CF-DBD2B1F3EE64}"/>
          </ac:spMkLst>
        </pc:spChg>
      </pc:sldChg>
      <pc:sldChg chg="addSp delSp modSp add mod">
        <pc:chgData name="palak pastagiya" userId="7dbebefe13511675" providerId="LiveId" clId="{4DD641D4-D21B-49A3-A06A-2BA93713BEF3}" dt="2024-05-02T22:13:05.566" v="6299" actId="20577"/>
        <pc:sldMkLst>
          <pc:docMk/>
          <pc:sldMk cId="3143936260" sldId="328"/>
        </pc:sldMkLst>
        <pc:spChg chg="mod">
          <ac:chgData name="palak pastagiya" userId="7dbebefe13511675" providerId="LiveId" clId="{4DD641D4-D21B-49A3-A06A-2BA93713BEF3}" dt="2024-05-02T21:40:58.802" v="6141" actId="14100"/>
          <ac:spMkLst>
            <pc:docMk/>
            <pc:sldMk cId="3143936260" sldId="328"/>
            <ac:spMk id="2" creationId="{D53B219B-7E3A-7E84-6386-37313F0CFB09}"/>
          </ac:spMkLst>
        </pc:spChg>
        <pc:spChg chg="add del mod">
          <ac:chgData name="palak pastagiya" userId="7dbebefe13511675" providerId="LiveId" clId="{4DD641D4-D21B-49A3-A06A-2BA93713BEF3}" dt="2024-05-02T22:11:44.660" v="6287" actId="22"/>
          <ac:spMkLst>
            <pc:docMk/>
            <pc:sldMk cId="3143936260" sldId="328"/>
            <ac:spMk id="4" creationId="{21D4E58F-AF78-D100-CE64-87EB47AD1AD8}"/>
          </ac:spMkLst>
        </pc:spChg>
        <pc:spChg chg="add mod">
          <ac:chgData name="palak pastagiya" userId="7dbebefe13511675" providerId="LiveId" clId="{4DD641D4-D21B-49A3-A06A-2BA93713BEF3}" dt="2024-05-02T22:13:05.566" v="6299" actId="20577"/>
          <ac:spMkLst>
            <pc:docMk/>
            <pc:sldMk cId="3143936260" sldId="328"/>
            <ac:spMk id="5" creationId="{6F66D19C-3907-503F-6260-B9D4834CDA06}"/>
          </ac:spMkLst>
        </pc:spChg>
        <pc:spChg chg="mod">
          <ac:chgData name="palak pastagiya" userId="7dbebefe13511675" providerId="LiveId" clId="{4DD641D4-D21B-49A3-A06A-2BA93713BEF3}" dt="2024-05-02T21:47:44.482" v="6276" actId="20577"/>
          <ac:spMkLst>
            <pc:docMk/>
            <pc:sldMk cId="3143936260" sldId="328"/>
            <ac:spMk id="8" creationId="{2A16440E-9821-1EF8-1635-8EF4BA438B96}"/>
          </ac:spMkLst>
        </pc:spChg>
        <pc:picChg chg="del">
          <ac:chgData name="palak pastagiya" userId="7dbebefe13511675" providerId="LiveId" clId="{4DD641D4-D21B-49A3-A06A-2BA93713BEF3}" dt="2024-05-02T03:59:55.167" v="3438" actId="478"/>
          <ac:picMkLst>
            <pc:docMk/>
            <pc:sldMk cId="3143936260" sldId="328"/>
            <ac:picMk id="1026" creationId="{8442A4A0-7BA2-617D-A207-EA8A7AD02CE5}"/>
          </ac:picMkLst>
        </pc:picChg>
      </pc:sldChg>
      <pc:sldChg chg="addSp delSp modSp add del mod">
        <pc:chgData name="palak pastagiya" userId="7dbebefe13511675" providerId="LiveId" clId="{4DD641D4-D21B-49A3-A06A-2BA93713BEF3}" dt="2024-05-03T00:26:30.323" v="7667" actId="2696"/>
        <pc:sldMkLst>
          <pc:docMk/>
          <pc:sldMk cId="1668360853" sldId="329"/>
        </pc:sldMkLst>
        <pc:spChg chg="del mod">
          <ac:chgData name="palak pastagiya" userId="7dbebefe13511675" providerId="LiveId" clId="{4DD641D4-D21B-49A3-A06A-2BA93713BEF3}" dt="2024-05-03T00:04:50.400" v="7296" actId="478"/>
          <ac:spMkLst>
            <pc:docMk/>
            <pc:sldMk cId="1668360853" sldId="329"/>
            <ac:spMk id="2" creationId="{FD5E8954-9BCB-7FD9-A210-38DC54382D45}"/>
          </ac:spMkLst>
        </pc:spChg>
        <pc:spChg chg="del mod">
          <ac:chgData name="palak pastagiya" userId="7dbebefe13511675" providerId="LiveId" clId="{4DD641D4-D21B-49A3-A06A-2BA93713BEF3}" dt="2024-05-02T21:29:57.178" v="5955" actId="478"/>
          <ac:spMkLst>
            <pc:docMk/>
            <pc:sldMk cId="1668360853" sldId="329"/>
            <ac:spMk id="3" creationId="{75111C33-898C-4414-4665-5136EB6FC126}"/>
          </ac:spMkLst>
        </pc:spChg>
        <pc:spChg chg="add mod">
          <ac:chgData name="palak pastagiya" userId="7dbebefe13511675" providerId="LiveId" clId="{4DD641D4-D21B-49A3-A06A-2BA93713BEF3}" dt="2024-05-03T00:25:03.403" v="7638" actId="14100"/>
          <ac:spMkLst>
            <pc:docMk/>
            <pc:sldMk cId="1668360853" sldId="329"/>
            <ac:spMk id="22" creationId="{140DF560-59E5-B82F-8F41-394AF02C23C9}"/>
          </ac:spMkLst>
        </pc:spChg>
        <pc:picChg chg="add del mod">
          <ac:chgData name="palak pastagiya" userId="7dbebefe13511675" providerId="LiveId" clId="{4DD641D4-D21B-49A3-A06A-2BA93713BEF3}" dt="2024-05-02T15:15:35.752" v="3566" actId="478"/>
          <ac:picMkLst>
            <pc:docMk/>
            <pc:sldMk cId="1668360853" sldId="329"/>
            <ac:picMk id="4" creationId="{72EFD597-7D1A-7FE8-C0F2-36AC330866F6}"/>
          </ac:picMkLst>
        </pc:picChg>
        <pc:picChg chg="del">
          <ac:chgData name="palak pastagiya" userId="7dbebefe13511675" providerId="LiveId" clId="{4DD641D4-D21B-49A3-A06A-2BA93713BEF3}" dt="2024-05-02T15:14:13.285" v="3552" actId="478"/>
          <ac:picMkLst>
            <pc:docMk/>
            <pc:sldMk cId="1668360853" sldId="329"/>
            <ac:picMk id="5" creationId="{4B9A450E-2190-646A-D390-CD2A6BA38DA9}"/>
          </ac:picMkLst>
        </pc:picChg>
        <pc:picChg chg="del">
          <ac:chgData name="palak pastagiya" userId="7dbebefe13511675" providerId="LiveId" clId="{4DD641D4-D21B-49A3-A06A-2BA93713BEF3}" dt="2024-05-02T15:14:14.986" v="3553" actId="478"/>
          <ac:picMkLst>
            <pc:docMk/>
            <pc:sldMk cId="1668360853" sldId="329"/>
            <ac:picMk id="6" creationId="{512703A9-5BC9-F71C-4A98-9B531B0DA215}"/>
          </ac:picMkLst>
        </pc:picChg>
        <pc:picChg chg="del">
          <ac:chgData name="palak pastagiya" userId="7dbebefe13511675" providerId="LiveId" clId="{4DD641D4-D21B-49A3-A06A-2BA93713BEF3}" dt="2024-05-02T15:14:12.038" v="3551" actId="478"/>
          <ac:picMkLst>
            <pc:docMk/>
            <pc:sldMk cId="1668360853" sldId="329"/>
            <ac:picMk id="7" creationId="{6F0D64BF-3114-82A4-4C9F-2D6FD9710DDB}"/>
          </ac:picMkLst>
        </pc:picChg>
        <pc:picChg chg="del">
          <ac:chgData name="palak pastagiya" userId="7dbebefe13511675" providerId="LiveId" clId="{4DD641D4-D21B-49A3-A06A-2BA93713BEF3}" dt="2024-05-02T15:14:16.326" v="3554" actId="478"/>
          <ac:picMkLst>
            <pc:docMk/>
            <pc:sldMk cId="1668360853" sldId="329"/>
            <ac:picMk id="8" creationId="{D95EBB58-AB59-98B5-22BE-68FBA10F8230}"/>
          </ac:picMkLst>
        </pc:picChg>
        <pc:picChg chg="add del mod">
          <ac:chgData name="palak pastagiya" userId="7dbebefe13511675" providerId="LiveId" clId="{4DD641D4-D21B-49A3-A06A-2BA93713BEF3}" dt="2024-05-02T15:17:20.421" v="3613" actId="478"/>
          <ac:picMkLst>
            <pc:docMk/>
            <pc:sldMk cId="1668360853" sldId="329"/>
            <ac:picMk id="9" creationId="{D32FBDF0-CD0B-94AA-892D-01CFBA71330A}"/>
          </ac:picMkLst>
        </pc:picChg>
        <pc:picChg chg="del">
          <ac:chgData name="palak pastagiya" userId="7dbebefe13511675" providerId="LiveId" clId="{4DD641D4-D21B-49A3-A06A-2BA93713BEF3}" dt="2024-05-02T15:14:17.817" v="3555" actId="478"/>
          <ac:picMkLst>
            <pc:docMk/>
            <pc:sldMk cId="1668360853" sldId="329"/>
            <ac:picMk id="10" creationId="{50190FDF-68BB-E666-E809-9EC899F7CCE5}"/>
          </ac:picMkLst>
        </pc:picChg>
        <pc:picChg chg="add del mod">
          <ac:chgData name="palak pastagiya" userId="7dbebefe13511675" providerId="LiveId" clId="{4DD641D4-D21B-49A3-A06A-2BA93713BEF3}" dt="2024-05-02T15:17:21.793" v="3614" actId="478"/>
          <ac:picMkLst>
            <pc:docMk/>
            <pc:sldMk cId="1668360853" sldId="329"/>
            <ac:picMk id="11" creationId="{41B95536-6044-EE2B-791D-B17E25F8D8CA}"/>
          </ac:picMkLst>
        </pc:picChg>
        <pc:picChg chg="add del mod">
          <ac:chgData name="palak pastagiya" userId="7dbebefe13511675" providerId="LiveId" clId="{4DD641D4-D21B-49A3-A06A-2BA93713BEF3}" dt="2024-05-02T15:15:41.060" v="3567" actId="478"/>
          <ac:picMkLst>
            <pc:docMk/>
            <pc:sldMk cId="1668360853" sldId="329"/>
            <ac:picMk id="12" creationId="{5B699E61-D5F1-25D9-855D-96284D9E1111}"/>
          </ac:picMkLst>
        </pc:picChg>
        <pc:picChg chg="add del mod">
          <ac:chgData name="palak pastagiya" userId="7dbebefe13511675" providerId="LiveId" clId="{4DD641D4-D21B-49A3-A06A-2BA93713BEF3}" dt="2024-05-02T20:02:34.240" v="5666" actId="478"/>
          <ac:picMkLst>
            <pc:docMk/>
            <pc:sldMk cId="1668360853" sldId="329"/>
            <ac:picMk id="13" creationId="{BF4E0895-92A1-0782-B8D8-11F4AEADB65D}"/>
          </ac:picMkLst>
        </pc:picChg>
        <pc:picChg chg="add del mod">
          <ac:chgData name="palak pastagiya" userId="7dbebefe13511675" providerId="LiveId" clId="{4DD641D4-D21B-49A3-A06A-2BA93713BEF3}" dt="2024-05-02T20:02:36.167" v="5667" actId="478"/>
          <ac:picMkLst>
            <pc:docMk/>
            <pc:sldMk cId="1668360853" sldId="329"/>
            <ac:picMk id="14" creationId="{DA920C40-84B2-CB3C-6DED-1D2E034BD219}"/>
          </ac:picMkLst>
        </pc:picChg>
        <pc:picChg chg="add del mod">
          <ac:chgData name="palak pastagiya" userId="7dbebefe13511675" providerId="LiveId" clId="{4DD641D4-D21B-49A3-A06A-2BA93713BEF3}" dt="2024-05-02T15:23:14.166" v="3709" actId="21"/>
          <ac:picMkLst>
            <pc:docMk/>
            <pc:sldMk cId="1668360853" sldId="329"/>
            <ac:picMk id="15" creationId="{4FD871C7-3243-4477-0FA6-B7B20D8888B1}"/>
          </ac:picMkLst>
        </pc:picChg>
        <pc:picChg chg="add del mod">
          <ac:chgData name="palak pastagiya" userId="7dbebefe13511675" providerId="LiveId" clId="{4DD641D4-D21B-49A3-A06A-2BA93713BEF3}" dt="2024-05-02T21:29:53.442" v="5954" actId="478"/>
          <ac:picMkLst>
            <pc:docMk/>
            <pc:sldMk cId="1668360853" sldId="329"/>
            <ac:picMk id="16" creationId="{75B6A7E2-0A5A-17C9-B752-2EBA93037DF9}"/>
          </ac:picMkLst>
        </pc:picChg>
        <pc:picChg chg="add del mod">
          <ac:chgData name="palak pastagiya" userId="7dbebefe13511675" providerId="LiveId" clId="{4DD641D4-D21B-49A3-A06A-2BA93713BEF3}" dt="2024-05-02T20:02:38.315" v="5668" actId="478"/>
          <ac:picMkLst>
            <pc:docMk/>
            <pc:sldMk cId="1668360853" sldId="329"/>
            <ac:picMk id="17" creationId="{7A6D7952-51EF-29FC-C119-20A8086A12E5}"/>
          </ac:picMkLst>
        </pc:picChg>
        <pc:picChg chg="add del mod">
          <ac:chgData name="palak pastagiya" userId="7dbebefe13511675" providerId="LiveId" clId="{4DD641D4-D21B-49A3-A06A-2BA93713BEF3}" dt="2024-05-02T19:25:42.312" v="5651" actId="478"/>
          <ac:picMkLst>
            <pc:docMk/>
            <pc:sldMk cId="1668360853" sldId="329"/>
            <ac:picMk id="18" creationId="{699C3B26-65ED-4513-258D-D7ABD9824247}"/>
          </ac:picMkLst>
        </pc:picChg>
        <pc:picChg chg="add del mod">
          <ac:chgData name="palak pastagiya" userId="7dbebefe13511675" providerId="LiveId" clId="{4DD641D4-D21B-49A3-A06A-2BA93713BEF3}" dt="2024-05-02T15:21:30.372" v="3680" actId="478"/>
          <ac:picMkLst>
            <pc:docMk/>
            <pc:sldMk cId="1668360853" sldId="329"/>
            <ac:picMk id="19" creationId="{F01473C9-9DB3-82D8-3A16-C04E2A4C9B3B}"/>
          </ac:picMkLst>
        </pc:picChg>
        <pc:picChg chg="add del mod">
          <ac:chgData name="palak pastagiya" userId="7dbebefe13511675" providerId="LiveId" clId="{4DD641D4-D21B-49A3-A06A-2BA93713BEF3}" dt="2024-05-03T00:10:02.713" v="7394" actId="21"/>
          <ac:picMkLst>
            <pc:docMk/>
            <pc:sldMk cId="1668360853" sldId="329"/>
            <ac:picMk id="20" creationId="{F445D538-B9B3-E497-7ABA-C246DC665466}"/>
          </ac:picMkLst>
        </pc:picChg>
        <pc:picChg chg="add del mod">
          <ac:chgData name="palak pastagiya" userId="7dbebefe13511675" providerId="LiveId" clId="{4DD641D4-D21B-49A3-A06A-2BA93713BEF3}" dt="2024-05-03T00:26:08.929" v="7661" actId="21"/>
          <ac:picMkLst>
            <pc:docMk/>
            <pc:sldMk cId="1668360853" sldId="329"/>
            <ac:picMk id="25" creationId="{F209E128-C11E-89DD-C583-C46602A52EA7}"/>
          </ac:picMkLst>
        </pc:picChg>
        <pc:picChg chg="add del mod">
          <ac:chgData name="palak pastagiya" userId="7dbebefe13511675" providerId="LiveId" clId="{4DD641D4-D21B-49A3-A06A-2BA93713BEF3}" dt="2024-05-03T00:26:15.321" v="7663" actId="21"/>
          <ac:picMkLst>
            <pc:docMk/>
            <pc:sldMk cId="1668360853" sldId="329"/>
            <ac:picMk id="27" creationId="{5BB631F7-73D3-65E5-2382-371571E5BF22}"/>
          </ac:picMkLst>
        </pc:picChg>
        <pc:picChg chg="add del mod">
          <ac:chgData name="palak pastagiya" userId="7dbebefe13511675" providerId="LiveId" clId="{4DD641D4-D21B-49A3-A06A-2BA93713BEF3}" dt="2024-05-03T00:26:21.386" v="7665" actId="21"/>
          <ac:picMkLst>
            <pc:docMk/>
            <pc:sldMk cId="1668360853" sldId="329"/>
            <ac:picMk id="29" creationId="{1292373A-6751-12C7-B692-F1BDA63476A5}"/>
          </ac:picMkLst>
        </pc:picChg>
        <pc:picChg chg="add del mod">
          <ac:chgData name="palak pastagiya" userId="7dbebefe13511675" providerId="LiveId" clId="{4DD641D4-D21B-49A3-A06A-2BA93713BEF3}" dt="2024-05-03T00:25:47.385" v="7646" actId="21"/>
          <ac:picMkLst>
            <pc:docMk/>
            <pc:sldMk cId="1668360853" sldId="329"/>
            <ac:picMk id="30" creationId="{E6D2F4C8-2855-E1B2-686F-B2394405688B}"/>
          </ac:picMkLst>
        </pc:picChg>
        <pc:picChg chg="add del mod">
          <ac:chgData name="palak pastagiya" userId="7dbebefe13511675" providerId="LiveId" clId="{4DD641D4-D21B-49A3-A06A-2BA93713BEF3}" dt="2024-05-03T00:25:37.296" v="7643" actId="21"/>
          <ac:picMkLst>
            <pc:docMk/>
            <pc:sldMk cId="1668360853" sldId="329"/>
            <ac:picMk id="31" creationId="{18CAECB5-8E86-1099-1CC2-12C6B434477E}"/>
          </ac:picMkLst>
        </pc:picChg>
      </pc:sldChg>
      <pc:sldChg chg="addSp delSp modSp add del mod">
        <pc:chgData name="palak pastagiya" userId="7dbebefe13511675" providerId="LiveId" clId="{4DD641D4-D21B-49A3-A06A-2BA93713BEF3}" dt="2024-05-03T00:33:43.964" v="7837" actId="47"/>
        <pc:sldMkLst>
          <pc:docMk/>
          <pc:sldMk cId="2249700650" sldId="330"/>
        </pc:sldMkLst>
        <pc:spChg chg="del mod">
          <ac:chgData name="palak pastagiya" userId="7dbebefe13511675" providerId="LiveId" clId="{4DD641D4-D21B-49A3-A06A-2BA93713BEF3}" dt="2024-05-03T00:30:35.444" v="7772" actId="478"/>
          <ac:spMkLst>
            <pc:docMk/>
            <pc:sldMk cId="2249700650" sldId="330"/>
            <ac:spMk id="2" creationId="{FD5E8954-9BCB-7FD9-A210-38DC54382D45}"/>
          </ac:spMkLst>
        </pc:spChg>
        <pc:spChg chg="mod">
          <ac:chgData name="palak pastagiya" userId="7dbebefe13511675" providerId="LiveId" clId="{4DD641D4-D21B-49A3-A06A-2BA93713BEF3}" dt="2024-05-03T00:33:35.399" v="7834" actId="21"/>
          <ac:spMkLst>
            <pc:docMk/>
            <pc:sldMk cId="2249700650" sldId="330"/>
            <ac:spMk id="3" creationId="{75111C33-898C-4414-4665-5136EB6FC126}"/>
          </ac:spMkLst>
        </pc:spChg>
        <pc:spChg chg="add del mod">
          <ac:chgData name="palak pastagiya" userId="7dbebefe13511675" providerId="LiveId" clId="{4DD641D4-D21B-49A3-A06A-2BA93713BEF3}" dt="2024-05-03T00:30:38.036" v="7773" actId="478"/>
          <ac:spMkLst>
            <pc:docMk/>
            <pc:sldMk cId="2249700650" sldId="330"/>
            <ac:spMk id="9" creationId="{A886E928-FB5D-A9E2-134A-95375A0E2575}"/>
          </ac:spMkLst>
        </pc:spChg>
        <pc:spChg chg="add del mod">
          <ac:chgData name="palak pastagiya" userId="7dbebefe13511675" providerId="LiveId" clId="{4DD641D4-D21B-49A3-A06A-2BA93713BEF3}" dt="2024-05-03T00:32:42.628" v="7819" actId="478"/>
          <ac:spMkLst>
            <pc:docMk/>
            <pc:sldMk cId="2249700650" sldId="330"/>
            <ac:spMk id="10" creationId="{C4D16625-92D1-A506-2BD4-7A81C11A0BA7}"/>
          </ac:spMkLst>
        </pc:spChg>
        <pc:picChg chg="add del mod">
          <ac:chgData name="palak pastagiya" userId="7dbebefe13511675" providerId="LiveId" clId="{4DD641D4-D21B-49A3-A06A-2BA93713BEF3}" dt="2024-05-03T00:33:05.971" v="7825" actId="21"/>
          <ac:picMkLst>
            <pc:docMk/>
            <pc:sldMk cId="2249700650" sldId="330"/>
            <ac:picMk id="4" creationId="{C57744A1-DF1F-9CEB-A3C6-EAB9F02B0199}"/>
          </ac:picMkLst>
        </pc:picChg>
        <pc:picChg chg="add del mod">
          <ac:chgData name="palak pastagiya" userId="7dbebefe13511675" providerId="LiveId" clId="{4DD641D4-D21B-49A3-A06A-2BA93713BEF3}" dt="2024-05-03T00:33:16.804" v="7828" actId="21"/>
          <ac:picMkLst>
            <pc:docMk/>
            <pc:sldMk cId="2249700650" sldId="330"/>
            <ac:picMk id="5" creationId="{2B4A6E15-C77B-7AB5-BAAB-020FF9371691}"/>
          </ac:picMkLst>
        </pc:picChg>
        <pc:picChg chg="add del mod">
          <ac:chgData name="palak pastagiya" userId="7dbebefe13511675" providerId="LiveId" clId="{4DD641D4-D21B-49A3-A06A-2BA93713BEF3}" dt="2024-05-03T00:32:53.095" v="7820" actId="21"/>
          <ac:picMkLst>
            <pc:docMk/>
            <pc:sldMk cId="2249700650" sldId="330"/>
            <ac:picMk id="6" creationId="{FBFC3EAD-3BC9-4618-E1D2-F109051B75D2}"/>
          </ac:picMkLst>
        </pc:picChg>
        <pc:picChg chg="add del mod">
          <ac:chgData name="palak pastagiya" userId="7dbebefe13511675" providerId="LiveId" clId="{4DD641D4-D21B-49A3-A06A-2BA93713BEF3}" dt="2024-05-03T00:32:58.881" v="7822" actId="21"/>
          <ac:picMkLst>
            <pc:docMk/>
            <pc:sldMk cId="2249700650" sldId="330"/>
            <ac:picMk id="7" creationId="{D7B8CC67-1AC0-8FA2-4EBB-6FBB7FF112A1}"/>
          </ac:picMkLst>
        </pc:picChg>
        <pc:picChg chg="del">
          <ac:chgData name="palak pastagiya" userId="7dbebefe13511675" providerId="LiveId" clId="{4DD641D4-D21B-49A3-A06A-2BA93713BEF3}" dt="2024-05-02T15:18:57.486" v="3623" actId="478"/>
          <ac:picMkLst>
            <pc:docMk/>
            <pc:sldMk cId="2249700650" sldId="330"/>
            <ac:picMk id="13" creationId="{BF4E0895-92A1-0782-B8D8-11F4AEADB65D}"/>
          </ac:picMkLst>
        </pc:picChg>
        <pc:picChg chg="del">
          <ac:chgData name="palak pastagiya" userId="7dbebefe13511675" providerId="LiveId" clId="{4DD641D4-D21B-49A3-A06A-2BA93713BEF3}" dt="2024-05-02T15:18:59.168" v="3624" actId="478"/>
          <ac:picMkLst>
            <pc:docMk/>
            <pc:sldMk cId="2249700650" sldId="330"/>
            <ac:picMk id="14" creationId="{DA920C40-84B2-CB3C-6DED-1D2E034BD219}"/>
          </ac:picMkLst>
        </pc:picChg>
        <pc:picChg chg="del mod">
          <ac:chgData name="palak pastagiya" userId="7dbebefe13511675" providerId="LiveId" clId="{4DD641D4-D21B-49A3-A06A-2BA93713BEF3}" dt="2024-05-02T21:30:04.016" v="5956" actId="478"/>
          <ac:picMkLst>
            <pc:docMk/>
            <pc:sldMk cId="2249700650" sldId="330"/>
            <ac:picMk id="15" creationId="{4FD871C7-3243-4477-0FA6-B7B20D8888B1}"/>
          </ac:picMkLst>
        </pc:picChg>
      </pc:sldChg>
      <pc:sldChg chg="delSp modSp add del mod ord">
        <pc:chgData name="palak pastagiya" userId="7dbebefe13511675" providerId="LiveId" clId="{4DD641D4-D21B-49A3-A06A-2BA93713BEF3}" dt="2024-05-02T19:25:35.028" v="5650" actId="47"/>
        <pc:sldMkLst>
          <pc:docMk/>
          <pc:sldMk cId="2493587126" sldId="331"/>
        </pc:sldMkLst>
        <pc:spChg chg="mod">
          <ac:chgData name="palak pastagiya" userId="7dbebefe13511675" providerId="LiveId" clId="{4DD641D4-D21B-49A3-A06A-2BA93713BEF3}" dt="2024-05-02T15:22:46.156" v="3708" actId="20577"/>
          <ac:spMkLst>
            <pc:docMk/>
            <pc:sldMk cId="2493587126" sldId="331"/>
            <ac:spMk id="3" creationId="{75111C33-898C-4414-4665-5136EB6FC126}"/>
          </ac:spMkLst>
        </pc:spChg>
        <pc:picChg chg="del">
          <ac:chgData name="palak pastagiya" userId="7dbebefe13511675" providerId="LiveId" clId="{4DD641D4-D21B-49A3-A06A-2BA93713BEF3}" dt="2024-05-02T19:24:44.589" v="5643" actId="478"/>
          <ac:picMkLst>
            <pc:docMk/>
            <pc:sldMk cId="2493587126" sldId="331"/>
            <ac:picMk id="5" creationId="{4B9A450E-2190-646A-D390-CD2A6BA38DA9}"/>
          </ac:picMkLst>
        </pc:picChg>
        <pc:picChg chg="del">
          <ac:chgData name="palak pastagiya" userId="7dbebefe13511675" providerId="LiveId" clId="{4DD641D4-D21B-49A3-A06A-2BA93713BEF3}" dt="2024-05-02T19:24:43.165" v="5642" actId="478"/>
          <ac:picMkLst>
            <pc:docMk/>
            <pc:sldMk cId="2493587126" sldId="331"/>
            <ac:picMk id="6" creationId="{512703A9-5BC9-F71C-4A98-9B531B0DA215}"/>
          </ac:picMkLst>
        </pc:picChg>
        <pc:picChg chg="del">
          <ac:chgData name="palak pastagiya" userId="7dbebefe13511675" providerId="LiveId" clId="{4DD641D4-D21B-49A3-A06A-2BA93713BEF3}" dt="2024-05-02T19:24:36.309" v="5641" actId="478"/>
          <ac:picMkLst>
            <pc:docMk/>
            <pc:sldMk cId="2493587126" sldId="331"/>
            <ac:picMk id="7" creationId="{6F0D64BF-3114-82A4-4C9F-2D6FD9710DDB}"/>
          </ac:picMkLst>
        </pc:picChg>
        <pc:picChg chg="del">
          <ac:chgData name="palak pastagiya" userId="7dbebefe13511675" providerId="LiveId" clId="{4DD641D4-D21B-49A3-A06A-2BA93713BEF3}" dt="2024-05-02T19:24:46.358" v="5644" actId="478"/>
          <ac:picMkLst>
            <pc:docMk/>
            <pc:sldMk cId="2493587126" sldId="331"/>
            <ac:picMk id="8" creationId="{D95EBB58-AB59-98B5-22BE-68FBA10F8230}"/>
          </ac:picMkLst>
        </pc:picChg>
        <pc:picChg chg="del">
          <ac:chgData name="palak pastagiya" userId="7dbebefe13511675" providerId="LiveId" clId="{4DD641D4-D21B-49A3-A06A-2BA93713BEF3}" dt="2024-05-02T19:24:48.020" v="5645" actId="478"/>
          <ac:picMkLst>
            <pc:docMk/>
            <pc:sldMk cId="2493587126" sldId="331"/>
            <ac:picMk id="10" creationId="{50190FDF-68BB-E666-E809-9EC899F7CCE5}"/>
          </ac:picMkLst>
        </pc:picChg>
      </pc:sldChg>
      <pc:sldChg chg="addSp delSp modSp add mod">
        <pc:chgData name="palak pastagiya" userId="7dbebefe13511675" providerId="LiveId" clId="{4DD641D4-D21B-49A3-A06A-2BA93713BEF3}" dt="2024-05-02T23:27:29.368" v="6822" actId="14100"/>
        <pc:sldMkLst>
          <pc:docMk/>
          <pc:sldMk cId="1446308448" sldId="332"/>
        </pc:sldMkLst>
        <pc:spChg chg="mod">
          <ac:chgData name="palak pastagiya" userId="7dbebefe13511675" providerId="LiveId" clId="{4DD641D4-D21B-49A3-A06A-2BA93713BEF3}" dt="2024-05-02T19:02:03.583" v="5185" actId="1076"/>
          <ac:spMkLst>
            <pc:docMk/>
            <pc:sldMk cId="1446308448" sldId="332"/>
            <ac:spMk id="6" creationId="{BDFF9EE1-E2FA-B3C7-37C5-DB7BAE989790}"/>
          </ac:spMkLst>
        </pc:spChg>
        <pc:spChg chg="mod">
          <ac:chgData name="palak pastagiya" userId="7dbebefe13511675" providerId="LiveId" clId="{4DD641D4-D21B-49A3-A06A-2BA93713BEF3}" dt="2024-05-02T23:27:18.723" v="6820" actId="20577"/>
          <ac:spMkLst>
            <pc:docMk/>
            <pc:sldMk cId="1446308448" sldId="332"/>
            <ac:spMk id="8" creationId="{A14BDF60-09D3-D3F1-30A2-A26D5FA55AAB}"/>
          </ac:spMkLst>
        </pc:spChg>
        <pc:spChg chg="add del mod">
          <ac:chgData name="palak pastagiya" userId="7dbebefe13511675" providerId="LiveId" clId="{4DD641D4-D21B-49A3-A06A-2BA93713BEF3}" dt="2024-05-02T23:21:20.946" v="6721" actId="21"/>
          <ac:spMkLst>
            <pc:docMk/>
            <pc:sldMk cId="1446308448" sldId="332"/>
            <ac:spMk id="12" creationId="{114DA17B-085C-79F9-0A12-7ED018587599}"/>
          </ac:spMkLst>
        </pc:spChg>
        <pc:spChg chg="add mod">
          <ac:chgData name="palak pastagiya" userId="7dbebefe13511675" providerId="LiveId" clId="{4DD641D4-D21B-49A3-A06A-2BA93713BEF3}" dt="2024-05-02T23:22:17.200" v="6731" actId="20577"/>
          <ac:spMkLst>
            <pc:docMk/>
            <pc:sldMk cId="1446308448" sldId="332"/>
            <ac:spMk id="13" creationId="{114DA17B-085C-79F9-0A12-7ED018587599}"/>
          </ac:spMkLst>
        </pc:spChg>
        <pc:spChg chg="add mod">
          <ac:chgData name="palak pastagiya" userId="7dbebefe13511675" providerId="LiveId" clId="{4DD641D4-D21B-49A3-A06A-2BA93713BEF3}" dt="2024-05-02T23:22:29.912" v="6733" actId="1076"/>
          <ac:spMkLst>
            <pc:docMk/>
            <pc:sldMk cId="1446308448" sldId="332"/>
            <ac:spMk id="14" creationId="{7B4B378C-19ED-4BBA-0DCF-0D4840EBFD55}"/>
          </ac:spMkLst>
        </pc:spChg>
        <pc:spChg chg="add mod">
          <ac:chgData name="palak pastagiya" userId="7dbebefe13511675" providerId="LiveId" clId="{4DD641D4-D21B-49A3-A06A-2BA93713BEF3}" dt="2024-05-02T23:22:45.031" v="6737" actId="20577"/>
          <ac:spMkLst>
            <pc:docMk/>
            <pc:sldMk cId="1446308448" sldId="332"/>
            <ac:spMk id="15" creationId="{1A23B850-7270-1700-E6D3-D611865DF24E}"/>
          </ac:spMkLst>
        </pc:spChg>
        <pc:spChg chg="add mod">
          <ac:chgData name="palak pastagiya" userId="7dbebefe13511675" providerId="LiveId" clId="{4DD641D4-D21B-49A3-A06A-2BA93713BEF3}" dt="2024-05-02T23:22:56.059" v="6741" actId="20577"/>
          <ac:spMkLst>
            <pc:docMk/>
            <pc:sldMk cId="1446308448" sldId="332"/>
            <ac:spMk id="16" creationId="{C54B3600-0F9B-BA69-3E79-6F9D64B8A526}"/>
          </ac:spMkLst>
        </pc:spChg>
        <pc:spChg chg="add del mod">
          <ac:chgData name="palak pastagiya" userId="7dbebefe13511675" providerId="LiveId" clId="{4DD641D4-D21B-49A3-A06A-2BA93713BEF3}" dt="2024-05-02T23:23:04.306" v="6745" actId="21"/>
          <ac:spMkLst>
            <pc:docMk/>
            <pc:sldMk cId="1446308448" sldId="332"/>
            <ac:spMk id="17" creationId="{397F6EEF-A8B7-4A2B-31FB-9F2F865B7A97}"/>
          </ac:spMkLst>
        </pc:spChg>
        <pc:spChg chg="add mod">
          <ac:chgData name="palak pastagiya" userId="7dbebefe13511675" providerId="LiveId" clId="{4DD641D4-D21B-49A3-A06A-2BA93713BEF3}" dt="2024-05-02T23:23:07.003" v="6746"/>
          <ac:spMkLst>
            <pc:docMk/>
            <pc:sldMk cId="1446308448" sldId="332"/>
            <ac:spMk id="18" creationId="{397F6EEF-A8B7-4A2B-31FB-9F2F865B7A97}"/>
          </ac:spMkLst>
        </pc:spChg>
        <pc:spChg chg="add mod">
          <ac:chgData name="palak pastagiya" userId="7dbebefe13511675" providerId="LiveId" clId="{4DD641D4-D21B-49A3-A06A-2BA93713BEF3}" dt="2024-05-02T23:23:42.327" v="6753" actId="20577"/>
          <ac:spMkLst>
            <pc:docMk/>
            <pc:sldMk cId="1446308448" sldId="332"/>
            <ac:spMk id="19" creationId="{338002F1-2995-0649-F6D2-EB5B61D78F56}"/>
          </ac:spMkLst>
        </pc:spChg>
        <pc:spChg chg="add mod">
          <ac:chgData name="palak pastagiya" userId="7dbebefe13511675" providerId="LiveId" clId="{4DD641D4-D21B-49A3-A06A-2BA93713BEF3}" dt="2024-05-02T23:23:46.026" v="6755" actId="20577"/>
          <ac:spMkLst>
            <pc:docMk/>
            <pc:sldMk cId="1446308448" sldId="332"/>
            <ac:spMk id="20" creationId="{38F8CFD8-71D1-C189-E330-28B716178AEF}"/>
          </ac:spMkLst>
        </pc:spChg>
        <pc:picChg chg="add del mod">
          <ac:chgData name="palak pastagiya" userId="7dbebefe13511675" providerId="LiveId" clId="{4DD641D4-D21B-49A3-A06A-2BA93713BEF3}" dt="2024-05-02T19:01:24.095" v="5168" actId="21"/>
          <ac:picMkLst>
            <pc:docMk/>
            <pc:sldMk cId="1446308448" sldId="332"/>
            <ac:picMk id="2" creationId="{C04A7801-0186-6AD3-2D19-715C88657BD3}"/>
          </ac:picMkLst>
        </pc:picChg>
        <pc:picChg chg="add mod">
          <ac:chgData name="palak pastagiya" userId="7dbebefe13511675" providerId="LiveId" clId="{4DD641D4-D21B-49A3-A06A-2BA93713BEF3}" dt="2024-05-02T19:01:43.606" v="5184" actId="1076"/>
          <ac:picMkLst>
            <pc:docMk/>
            <pc:sldMk cId="1446308448" sldId="332"/>
            <ac:picMk id="4" creationId="{90E4E58A-AEAA-DFBF-D99D-02F76E2E2331}"/>
          </ac:picMkLst>
        </pc:picChg>
        <pc:picChg chg="add mod">
          <ac:chgData name="palak pastagiya" userId="7dbebefe13511675" providerId="LiveId" clId="{4DD641D4-D21B-49A3-A06A-2BA93713BEF3}" dt="2024-05-02T23:21:54.381" v="6727" actId="1076"/>
          <ac:picMkLst>
            <pc:docMk/>
            <pc:sldMk cId="1446308448" sldId="332"/>
            <ac:picMk id="5" creationId="{7DCD5C5F-4017-15DE-97E4-87FDB523AF67}"/>
          </ac:picMkLst>
        </pc:picChg>
        <pc:picChg chg="add mod">
          <ac:chgData name="palak pastagiya" userId="7dbebefe13511675" providerId="LiveId" clId="{4DD641D4-D21B-49A3-A06A-2BA93713BEF3}" dt="2024-05-02T19:01:38.362" v="5182" actId="1076"/>
          <ac:picMkLst>
            <pc:docMk/>
            <pc:sldMk cId="1446308448" sldId="332"/>
            <ac:picMk id="7" creationId="{97C6CE8C-D75F-2596-A91F-4645C788C48A}"/>
          </ac:picMkLst>
        </pc:picChg>
        <pc:picChg chg="add mod">
          <ac:chgData name="palak pastagiya" userId="7dbebefe13511675" providerId="LiveId" clId="{4DD641D4-D21B-49A3-A06A-2BA93713BEF3}" dt="2024-05-02T23:23:01.617" v="6744" actId="1076"/>
          <ac:picMkLst>
            <pc:docMk/>
            <pc:sldMk cId="1446308448" sldId="332"/>
            <ac:picMk id="9" creationId="{C04A7801-0186-6AD3-2D19-715C88657BD3}"/>
          </ac:picMkLst>
        </pc:picChg>
        <pc:picChg chg="add mod">
          <ac:chgData name="palak pastagiya" userId="7dbebefe13511675" providerId="LiveId" clId="{4DD641D4-D21B-49A3-A06A-2BA93713BEF3}" dt="2024-05-02T23:27:29.368" v="6822" actId="14100"/>
          <ac:picMkLst>
            <pc:docMk/>
            <pc:sldMk cId="1446308448" sldId="332"/>
            <ac:picMk id="10" creationId="{F8241337-C48B-74D8-0FB7-213E574AB21C}"/>
          </ac:picMkLst>
        </pc:picChg>
        <pc:picChg chg="add del mod">
          <ac:chgData name="palak pastagiya" userId="7dbebefe13511675" providerId="LiveId" clId="{4DD641D4-D21B-49A3-A06A-2BA93713BEF3}" dt="2024-05-02T23:27:23.252" v="6821" actId="478"/>
          <ac:picMkLst>
            <pc:docMk/>
            <pc:sldMk cId="1446308448" sldId="332"/>
            <ac:picMk id="11" creationId="{ECDB0BCB-AB48-1433-C741-679F2747AEC8}"/>
          </ac:picMkLst>
        </pc:picChg>
        <pc:picChg chg="add mod">
          <ac:chgData name="palak pastagiya" userId="7dbebefe13511675" providerId="LiveId" clId="{4DD641D4-D21B-49A3-A06A-2BA93713BEF3}" dt="2024-05-02T23:25:47.364" v="6773" actId="1076"/>
          <ac:picMkLst>
            <pc:docMk/>
            <pc:sldMk cId="1446308448" sldId="332"/>
            <ac:picMk id="21" creationId="{D9085482-ED16-E6A6-714A-7DE7BAB72ED5}"/>
          </ac:picMkLst>
        </pc:picChg>
      </pc:sldChg>
      <pc:sldChg chg="addSp delSp modSp add mod">
        <pc:chgData name="palak pastagiya" userId="7dbebefe13511675" providerId="LiveId" clId="{4DD641D4-D21B-49A3-A06A-2BA93713BEF3}" dt="2024-05-02T22:13:49.790" v="6306" actId="113"/>
        <pc:sldMkLst>
          <pc:docMk/>
          <pc:sldMk cId="1529121040" sldId="333"/>
        </pc:sldMkLst>
        <pc:spChg chg="mod">
          <ac:chgData name="palak pastagiya" userId="7dbebefe13511675" providerId="LiveId" clId="{4DD641D4-D21B-49A3-A06A-2BA93713BEF3}" dt="2024-05-02T21:49:14.578" v="6280" actId="14100"/>
          <ac:spMkLst>
            <pc:docMk/>
            <pc:sldMk cId="1529121040" sldId="333"/>
            <ac:spMk id="2" creationId="{D53B219B-7E3A-7E84-6386-37313F0CFB09}"/>
          </ac:spMkLst>
        </pc:spChg>
        <pc:spChg chg="del mod">
          <ac:chgData name="palak pastagiya" userId="7dbebefe13511675" providerId="LiveId" clId="{4DD641D4-D21B-49A3-A06A-2BA93713BEF3}" dt="2024-05-02T15:46:51.958" v="4620" actId="478"/>
          <ac:spMkLst>
            <pc:docMk/>
            <pc:sldMk cId="1529121040" sldId="333"/>
            <ac:spMk id="3" creationId="{A2E339BF-E6D7-DD0E-AF02-6813852EE723}"/>
          </ac:spMkLst>
        </pc:spChg>
        <pc:spChg chg="add del mod">
          <ac:chgData name="palak pastagiya" userId="7dbebefe13511675" providerId="LiveId" clId="{4DD641D4-D21B-49A3-A06A-2BA93713BEF3}" dt="2024-05-02T15:43:50.947" v="4302" actId="478"/>
          <ac:spMkLst>
            <pc:docMk/>
            <pc:sldMk cId="1529121040" sldId="333"/>
            <ac:spMk id="5" creationId="{2F6EEE13-6DE1-87AD-D6B1-B581F98D4F50}"/>
          </ac:spMkLst>
        </pc:spChg>
        <pc:spChg chg="add mod">
          <ac:chgData name="palak pastagiya" userId="7dbebefe13511675" providerId="LiveId" clId="{4DD641D4-D21B-49A3-A06A-2BA93713BEF3}" dt="2024-05-02T22:09:52.833" v="6283" actId="20577"/>
          <ac:spMkLst>
            <pc:docMk/>
            <pc:sldMk cId="1529121040" sldId="333"/>
            <ac:spMk id="6" creationId="{2D01B23C-060D-B607-A8F1-49BA0049562B}"/>
          </ac:spMkLst>
        </pc:spChg>
        <pc:spChg chg="add del mod">
          <ac:chgData name="palak pastagiya" userId="7dbebefe13511675" providerId="LiveId" clId="{4DD641D4-D21B-49A3-A06A-2BA93713BEF3}" dt="2024-05-02T15:47:07.806" v="4624" actId="478"/>
          <ac:spMkLst>
            <pc:docMk/>
            <pc:sldMk cId="1529121040" sldId="333"/>
            <ac:spMk id="8" creationId="{D4A3490F-5E2F-BDD7-FBF8-5BF862ED54A6}"/>
          </ac:spMkLst>
        </pc:spChg>
        <pc:spChg chg="add mod">
          <ac:chgData name="palak pastagiya" userId="7dbebefe13511675" providerId="LiveId" clId="{4DD641D4-D21B-49A3-A06A-2BA93713BEF3}" dt="2024-05-02T22:13:49.790" v="6306" actId="113"/>
          <ac:spMkLst>
            <pc:docMk/>
            <pc:sldMk cId="1529121040" sldId="333"/>
            <ac:spMk id="9" creationId="{5D00EC0E-C136-4F59-405A-8A9EDED86EF2}"/>
          </ac:spMkLst>
        </pc:spChg>
      </pc:sldChg>
      <pc:sldChg chg="addSp delSp modSp add mod">
        <pc:chgData name="palak pastagiya" userId="7dbebefe13511675" providerId="LiveId" clId="{4DD641D4-D21B-49A3-A06A-2BA93713BEF3}" dt="2024-05-03T00:11:22.355" v="7419" actId="1076"/>
        <pc:sldMkLst>
          <pc:docMk/>
          <pc:sldMk cId="3212630837" sldId="334"/>
        </pc:sldMkLst>
        <pc:spChg chg="del">
          <ac:chgData name="palak pastagiya" userId="7dbebefe13511675" providerId="LiveId" clId="{4DD641D4-D21B-49A3-A06A-2BA93713BEF3}" dt="2024-05-02T20:03:03.825" v="5672" actId="478"/>
          <ac:spMkLst>
            <pc:docMk/>
            <pc:sldMk cId="3212630837" sldId="334"/>
            <ac:spMk id="6" creationId="{BDFF9EE1-E2FA-B3C7-37C5-DB7BAE989790}"/>
          </ac:spMkLst>
        </pc:spChg>
        <pc:spChg chg="mod">
          <ac:chgData name="palak pastagiya" userId="7dbebefe13511675" providerId="LiveId" clId="{4DD641D4-D21B-49A3-A06A-2BA93713BEF3}" dt="2024-05-03T00:11:22.355" v="7419" actId="1076"/>
          <ac:spMkLst>
            <pc:docMk/>
            <pc:sldMk cId="3212630837" sldId="334"/>
            <ac:spMk id="8" creationId="{A14BDF60-09D3-D3F1-30A2-A26D5FA55AAB}"/>
          </ac:spMkLst>
        </pc:spChg>
        <pc:spChg chg="add mod">
          <ac:chgData name="palak pastagiya" userId="7dbebefe13511675" providerId="LiveId" clId="{4DD641D4-D21B-49A3-A06A-2BA93713BEF3}" dt="2024-05-02T19:06:17.266" v="5237" actId="1036"/>
          <ac:spMkLst>
            <pc:docMk/>
            <pc:sldMk cId="3212630837" sldId="334"/>
            <ac:spMk id="11" creationId="{A11B0DF1-7E52-B9E2-3FC8-DA1EB1C9CBCB}"/>
          </ac:spMkLst>
        </pc:spChg>
        <pc:spChg chg="add mod">
          <ac:chgData name="palak pastagiya" userId="7dbebefe13511675" providerId="LiveId" clId="{4DD641D4-D21B-49A3-A06A-2BA93713BEF3}" dt="2024-05-02T19:06:17.266" v="5237" actId="1036"/>
          <ac:spMkLst>
            <pc:docMk/>
            <pc:sldMk cId="3212630837" sldId="334"/>
            <ac:spMk id="12" creationId="{5432A9B6-93E8-7FF4-227C-8339BA63F710}"/>
          </ac:spMkLst>
        </pc:spChg>
        <pc:spChg chg="add del">
          <ac:chgData name="palak pastagiya" userId="7dbebefe13511675" providerId="LiveId" clId="{4DD641D4-D21B-49A3-A06A-2BA93713BEF3}" dt="2024-05-02T19:07:15.226" v="5248" actId="478"/>
          <ac:spMkLst>
            <pc:docMk/>
            <pc:sldMk cId="3212630837" sldId="334"/>
            <ac:spMk id="13" creationId="{5CB376EF-1443-B534-4BA4-B8030919E596}"/>
          </ac:spMkLst>
        </pc:spChg>
        <pc:spChg chg="add">
          <ac:chgData name="palak pastagiya" userId="7dbebefe13511675" providerId="LiveId" clId="{4DD641D4-D21B-49A3-A06A-2BA93713BEF3}" dt="2024-05-02T19:06:30.631" v="5242"/>
          <ac:spMkLst>
            <pc:docMk/>
            <pc:sldMk cId="3212630837" sldId="334"/>
            <ac:spMk id="14" creationId="{063C5638-C814-EEFC-2AB0-73C338D7CF55}"/>
          </ac:spMkLst>
        </pc:spChg>
        <pc:spChg chg="add mod">
          <ac:chgData name="palak pastagiya" userId="7dbebefe13511675" providerId="LiveId" clId="{4DD641D4-D21B-49A3-A06A-2BA93713BEF3}" dt="2024-05-02T19:07:35.853" v="5253" actId="1076"/>
          <ac:spMkLst>
            <pc:docMk/>
            <pc:sldMk cId="3212630837" sldId="334"/>
            <ac:spMk id="15" creationId="{07027331-749D-645E-64B6-4A5FA8DB8200}"/>
          </ac:spMkLst>
        </pc:spChg>
        <pc:spChg chg="add del mod">
          <ac:chgData name="palak pastagiya" userId="7dbebefe13511675" providerId="LiveId" clId="{4DD641D4-D21B-49A3-A06A-2BA93713BEF3}" dt="2024-05-02T20:03:08.152" v="5673" actId="478"/>
          <ac:spMkLst>
            <pc:docMk/>
            <pc:sldMk cId="3212630837" sldId="334"/>
            <ac:spMk id="23" creationId="{086DDD61-FD98-B3FC-DD82-ABF5E8796C5A}"/>
          </ac:spMkLst>
        </pc:spChg>
        <pc:spChg chg="add mod">
          <ac:chgData name="palak pastagiya" userId="7dbebefe13511675" providerId="LiveId" clId="{4DD641D4-D21B-49A3-A06A-2BA93713BEF3}" dt="2024-05-02T23:32:48.793" v="6947" actId="1076"/>
          <ac:spMkLst>
            <pc:docMk/>
            <pc:sldMk cId="3212630837" sldId="334"/>
            <ac:spMk id="24" creationId="{9D01BB10-C337-0F9F-524E-8B3F41037608}"/>
          </ac:spMkLst>
        </pc:spChg>
        <pc:spChg chg="add mod">
          <ac:chgData name="palak pastagiya" userId="7dbebefe13511675" providerId="LiveId" clId="{4DD641D4-D21B-49A3-A06A-2BA93713BEF3}" dt="2024-05-02T23:33:15.380" v="6952" actId="1076"/>
          <ac:spMkLst>
            <pc:docMk/>
            <pc:sldMk cId="3212630837" sldId="334"/>
            <ac:spMk id="25" creationId="{0063E1B3-3AC1-7DC6-7567-FB572F376516}"/>
          </ac:spMkLst>
        </pc:spChg>
        <pc:spChg chg="add mod">
          <ac:chgData name="palak pastagiya" userId="7dbebefe13511675" providerId="LiveId" clId="{4DD641D4-D21B-49A3-A06A-2BA93713BEF3}" dt="2024-05-02T23:32:34.977" v="6945" actId="1076"/>
          <ac:spMkLst>
            <pc:docMk/>
            <pc:sldMk cId="3212630837" sldId="334"/>
            <ac:spMk id="26" creationId="{5C44A91A-9F76-CB4B-79F2-5E0E165AE51F}"/>
          </ac:spMkLst>
        </pc:spChg>
        <pc:spChg chg="add mod">
          <ac:chgData name="palak pastagiya" userId="7dbebefe13511675" providerId="LiveId" clId="{4DD641D4-D21B-49A3-A06A-2BA93713BEF3}" dt="2024-05-02T23:33:12.242" v="6951" actId="1076"/>
          <ac:spMkLst>
            <pc:docMk/>
            <pc:sldMk cId="3212630837" sldId="334"/>
            <ac:spMk id="27" creationId="{5C2FE163-D006-9D80-C9F1-2D3E84638BB9}"/>
          </ac:spMkLst>
        </pc:spChg>
        <pc:spChg chg="add mod">
          <ac:chgData name="palak pastagiya" userId="7dbebefe13511675" providerId="LiveId" clId="{4DD641D4-D21B-49A3-A06A-2BA93713BEF3}" dt="2024-05-02T23:33:23.939" v="6953" actId="1076"/>
          <ac:spMkLst>
            <pc:docMk/>
            <pc:sldMk cId="3212630837" sldId="334"/>
            <ac:spMk id="28" creationId="{D6C3821A-0A6D-59B7-3C99-DB292735EFED}"/>
          </ac:spMkLst>
        </pc:spChg>
        <pc:spChg chg="add mod">
          <ac:chgData name="palak pastagiya" userId="7dbebefe13511675" providerId="LiveId" clId="{4DD641D4-D21B-49A3-A06A-2BA93713BEF3}" dt="2024-05-02T23:33:28.052" v="6954" actId="1076"/>
          <ac:spMkLst>
            <pc:docMk/>
            <pc:sldMk cId="3212630837" sldId="334"/>
            <ac:spMk id="29" creationId="{F12F6209-117B-02D4-5FD5-8389E8B0D4A2}"/>
          </ac:spMkLst>
        </pc:spChg>
        <pc:spChg chg="add mod">
          <ac:chgData name="palak pastagiya" userId="7dbebefe13511675" providerId="LiveId" clId="{4DD641D4-D21B-49A3-A06A-2BA93713BEF3}" dt="2024-05-02T23:33:37.036" v="6957" actId="1076"/>
          <ac:spMkLst>
            <pc:docMk/>
            <pc:sldMk cId="3212630837" sldId="334"/>
            <ac:spMk id="30" creationId="{62D17489-12D4-04C8-3C25-0A9F19A933E8}"/>
          </ac:spMkLst>
        </pc:spChg>
        <pc:picChg chg="add mod">
          <ac:chgData name="palak pastagiya" userId="7dbebefe13511675" providerId="LiveId" clId="{4DD641D4-D21B-49A3-A06A-2BA93713BEF3}" dt="2024-05-02T23:32:44.089" v="6946" actId="1076"/>
          <ac:picMkLst>
            <pc:docMk/>
            <pc:sldMk cId="3212630837" sldId="334"/>
            <ac:picMk id="2" creationId="{295D7AD2-E6F8-2465-C2E9-0C5D90079AFC}"/>
          </ac:picMkLst>
        </pc:picChg>
        <pc:picChg chg="add del mod">
          <ac:chgData name="palak pastagiya" userId="7dbebefe13511675" providerId="LiveId" clId="{4DD641D4-D21B-49A3-A06A-2BA93713BEF3}" dt="2024-05-02T19:06:19.871" v="5238" actId="478"/>
          <ac:picMkLst>
            <pc:docMk/>
            <pc:sldMk cId="3212630837" sldId="334"/>
            <ac:picMk id="4" creationId="{90E4E58A-AEAA-DFBF-D99D-02F76E2E2331}"/>
          </ac:picMkLst>
        </pc:picChg>
        <pc:picChg chg="del mod">
          <ac:chgData name="palak pastagiya" userId="7dbebefe13511675" providerId="LiveId" clId="{4DD641D4-D21B-49A3-A06A-2BA93713BEF3}" dt="2024-05-02T19:08:44.254" v="5322" actId="478"/>
          <ac:picMkLst>
            <pc:docMk/>
            <pc:sldMk cId="3212630837" sldId="334"/>
            <ac:picMk id="5" creationId="{7DCD5C5F-4017-15DE-97E4-87FDB523AF67}"/>
          </ac:picMkLst>
        </pc:picChg>
        <pc:picChg chg="del mod">
          <ac:chgData name="palak pastagiya" userId="7dbebefe13511675" providerId="LiveId" clId="{4DD641D4-D21B-49A3-A06A-2BA93713BEF3}" dt="2024-05-02T19:08:53.970" v="5324" actId="478"/>
          <ac:picMkLst>
            <pc:docMk/>
            <pc:sldMk cId="3212630837" sldId="334"/>
            <ac:picMk id="7" creationId="{97C6CE8C-D75F-2596-A91F-4645C788C48A}"/>
          </ac:picMkLst>
        </pc:picChg>
        <pc:picChg chg="add del mod">
          <ac:chgData name="palak pastagiya" userId="7dbebefe13511675" providerId="LiveId" clId="{4DD641D4-D21B-49A3-A06A-2BA93713BEF3}" dt="2024-05-02T19:08:48.184" v="5323" actId="478"/>
          <ac:picMkLst>
            <pc:docMk/>
            <pc:sldMk cId="3212630837" sldId="334"/>
            <ac:picMk id="9" creationId="{C04A7801-0186-6AD3-2D19-715C88657BD3}"/>
          </ac:picMkLst>
        </pc:picChg>
        <pc:picChg chg="add del mod">
          <ac:chgData name="palak pastagiya" userId="7dbebefe13511675" providerId="LiveId" clId="{4DD641D4-D21B-49A3-A06A-2BA93713BEF3}" dt="2024-05-02T23:17:19.377" v="6634" actId="478"/>
          <ac:picMkLst>
            <pc:docMk/>
            <pc:sldMk cId="3212630837" sldId="334"/>
            <ac:picMk id="10" creationId="{008EB617-7E1E-1E28-E73B-4C231B459142}"/>
          </ac:picMkLst>
        </pc:picChg>
        <pc:picChg chg="add mod">
          <ac:chgData name="palak pastagiya" userId="7dbebefe13511675" providerId="LiveId" clId="{4DD641D4-D21B-49A3-A06A-2BA93713BEF3}" dt="2024-05-02T23:33:03.568" v="6950" actId="14100"/>
          <ac:picMkLst>
            <pc:docMk/>
            <pc:sldMk cId="3212630837" sldId="334"/>
            <ac:picMk id="16" creationId="{55776391-B2EC-FDA9-C308-F8AE38DB1A7F}"/>
          </ac:picMkLst>
        </pc:picChg>
        <pc:picChg chg="add mod">
          <ac:chgData name="palak pastagiya" userId="7dbebefe13511675" providerId="LiveId" clId="{4DD641D4-D21B-49A3-A06A-2BA93713BEF3}" dt="2024-05-02T23:30:36.769" v="6887" actId="1076"/>
          <ac:picMkLst>
            <pc:docMk/>
            <pc:sldMk cId="3212630837" sldId="334"/>
            <ac:picMk id="17" creationId="{CD35946A-EE0A-1619-EEAB-CCD6D087431F}"/>
          </ac:picMkLst>
        </pc:picChg>
        <pc:picChg chg="add mod">
          <ac:chgData name="palak pastagiya" userId="7dbebefe13511675" providerId="LiveId" clId="{4DD641D4-D21B-49A3-A06A-2BA93713BEF3}" dt="2024-05-02T23:33:00.225" v="6949" actId="14100"/>
          <ac:picMkLst>
            <pc:docMk/>
            <pc:sldMk cId="3212630837" sldId="334"/>
            <ac:picMk id="18" creationId="{64CBC109-6834-71AB-C782-3AF301693E75}"/>
          </ac:picMkLst>
        </pc:picChg>
        <pc:picChg chg="add mod">
          <ac:chgData name="palak pastagiya" userId="7dbebefe13511675" providerId="LiveId" clId="{4DD641D4-D21B-49A3-A06A-2BA93713BEF3}" dt="2024-05-02T23:32:20.668" v="6943" actId="1076"/>
          <ac:picMkLst>
            <pc:docMk/>
            <pc:sldMk cId="3212630837" sldId="334"/>
            <ac:picMk id="19" creationId="{F5DFC00D-DCEB-1533-E334-F52FA1269BE3}"/>
          </ac:picMkLst>
        </pc:picChg>
        <pc:picChg chg="add del mod">
          <ac:chgData name="palak pastagiya" userId="7dbebefe13511675" providerId="LiveId" clId="{4DD641D4-D21B-49A3-A06A-2BA93713BEF3}" dt="2024-05-02T23:09:35.317" v="6431" actId="478"/>
          <ac:picMkLst>
            <pc:docMk/>
            <pc:sldMk cId="3212630837" sldId="334"/>
            <ac:picMk id="20" creationId="{95C1BA8D-FD5C-A9A8-F5D0-A0C47457945F}"/>
          </ac:picMkLst>
        </pc:picChg>
        <pc:picChg chg="add mod">
          <ac:chgData name="palak pastagiya" userId="7dbebefe13511675" providerId="LiveId" clId="{4DD641D4-D21B-49A3-A06A-2BA93713BEF3}" dt="2024-05-02T23:33:33.553" v="6956" actId="14100"/>
          <ac:picMkLst>
            <pc:docMk/>
            <pc:sldMk cId="3212630837" sldId="334"/>
            <ac:picMk id="21" creationId="{96FD3E99-CC25-831D-F0DD-5C6B6C4013FC}"/>
          </ac:picMkLst>
        </pc:picChg>
        <pc:picChg chg="add mod">
          <ac:chgData name="palak pastagiya" userId="7dbebefe13511675" providerId="LiveId" clId="{4DD641D4-D21B-49A3-A06A-2BA93713BEF3}" dt="2024-05-02T19:06:17.266" v="5237" actId="1036"/>
          <ac:picMkLst>
            <pc:docMk/>
            <pc:sldMk cId="3212630837" sldId="334"/>
            <ac:picMk id="1025" creationId="{468D8166-CF1D-3A0F-4FA1-C32B1F7E2086}"/>
          </ac:picMkLst>
        </pc:picChg>
        <pc:picChg chg="add mod">
          <ac:chgData name="palak pastagiya" userId="7dbebefe13511675" providerId="LiveId" clId="{4DD641D4-D21B-49A3-A06A-2BA93713BEF3}" dt="2024-05-02T19:06:17.266" v="5237" actId="1036"/>
          <ac:picMkLst>
            <pc:docMk/>
            <pc:sldMk cId="3212630837" sldId="334"/>
            <ac:picMk id="1026" creationId="{D16D175B-9129-2FAD-C256-C0B206F1B773}"/>
          </ac:picMkLst>
        </pc:picChg>
        <pc:picChg chg="add del mod">
          <ac:chgData name="palak pastagiya" userId="7dbebefe13511675" providerId="LiveId" clId="{4DD641D4-D21B-49A3-A06A-2BA93713BEF3}" dt="2024-05-02T23:07:09.862" v="6412" actId="478"/>
          <ac:picMkLst>
            <pc:docMk/>
            <pc:sldMk cId="3212630837" sldId="334"/>
            <ac:picMk id="1029" creationId="{54423574-CD2A-2C9E-5299-DA380802E08A}"/>
          </ac:picMkLst>
        </pc:picChg>
        <pc:picChg chg="add mod">
          <ac:chgData name="palak pastagiya" userId="7dbebefe13511675" providerId="LiveId" clId="{4DD641D4-D21B-49A3-A06A-2BA93713BEF3}" dt="2024-05-02T23:31:07.763" v="6904" actId="1076"/>
          <ac:picMkLst>
            <pc:docMk/>
            <pc:sldMk cId="3212630837" sldId="334"/>
            <ac:picMk id="1030" creationId="{134D4ADD-31E2-252F-A9F4-5D42F6D3F74E}"/>
          </ac:picMkLst>
        </pc:picChg>
        <pc:picChg chg="add mod">
          <ac:chgData name="palak pastagiya" userId="7dbebefe13511675" providerId="LiveId" clId="{4DD641D4-D21B-49A3-A06A-2BA93713BEF3}" dt="2024-05-02T19:07:35.853" v="5253" actId="1076"/>
          <ac:picMkLst>
            <pc:docMk/>
            <pc:sldMk cId="3212630837" sldId="334"/>
            <ac:picMk id="1033" creationId="{6D788730-F536-C730-C1A6-AC26FE08C0B6}"/>
          </ac:picMkLst>
        </pc:picChg>
      </pc:sldChg>
      <pc:sldChg chg="addSp delSp modSp new del mod">
        <pc:chgData name="palak pastagiya" userId="7dbebefe13511675" providerId="LiveId" clId="{4DD641D4-D21B-49A3-A06A-2BA93713BEF3}" dt="2024-05-03T00:18:02.612" v="7523" actId="47"/>
        <pc:sldMkLst>
          <pc:docMk/>
          <pc:sldMk cId="2484400590" sldId="335"/>
        </pc:sldMkLst>
        <pc:spChg chg="del">
          <ac:chgData name="palak pastagiya" userId="7dbebefe13511675" providerId="LiveId" clId="{4DD641D4-D21B-49A3-A06A-2BA93713BEF3}" dt="2024-05-02T20:03:16.325" v="5674" actId="478"/>
          <ac:spMkLst>
            <pc:docMk/>
            <pc:sldMk cId="2484400590" sldId="335"/>
            <ac:spMk id="2" creationId="{2DC2020D-1CA2-BCDA-E391-5895B0D3E0E7}"/>
          </ac:spMkLst>
        </pc:spChg>
        <pc:spChg chg="del">
          <ac:chgData name="palak pastagiya" userId="7dbebefe13511675" providerId="LiveId" clId="{4DD641D4-D21B-49A3-A06A-2BA93713BEF3}" dt="2024-05-02T20:01:56.317" v="5661"/>
          <ac:spMkLst>
            <pc:docMk/>
            <pc:sldMk cId="2484400590" sldId="335"/>
            <ac:spMk id="3" creationId="{33A40CF3-354A-9428-C3ED-7AD099B20FD4}"/>
          </ac:spMkLst>
        </pc:spChg>
        <pc:spChg chg="add mod">
          <ac:chgData name="palak pastagiya" userId="7dbebefe13511675" providerId="LiveId" clId="{4DD641D4-D21B-49A3-A06A-2BA93713BEF3}" dt="2024-05-03T00:16:58.577" v="7512" actId="20577"/>
          <ac:spMkLst>
            <pc:docMk/>
            <pc:sldMk cId="2484400590" sldId="335"/>
            <ac:spMk id="10" creationId="{0EAA290A-1AAB-18B4-DAEB-C2A48A7633D7}"/>
          </ac:spMkLst>
        </pc:spChg>
        <pc:spChg chg="add mod">
          <ac:chgData name="palak pastagiya" userId="7dbebefe13511675" providerId="LiveId" clId="{4DD641D4-D21B-49A3-A06A-2BA93713BEF3}" dt="2024-05-02T23:58:35.025" v="7191" actId="1076"/>
          <ac:spMkLst>
            <pc:docMk/>
            <pc:sldMk cId="2484400590" sldId="335"/>
            <ac:spMk id="13" creationId="{338EBB18-49B1-88D7-8EEE-0433CCA2E254}"/>
          </ac:spMkLst>
        </pc:spChg>
        <pc:spChg chg="add mod">
          <ac:chgData name="palak pastagiya" userId="7dbebefe13511675" providerId="LiveId" clId="{4DD641D4-D21B-49A3-A06A-2BA93713BEF3}" dt="2024-05-03T00:00:06.277" v="7210" actId="20577"/>
          <ac:spMkLst>
            <pc:docMk/>
            <pc:sldMk cId="2484400590" sldId="335"/>
            <ac:spMk id="14" creationId="{F035384D-CE0F-180C-D4DF-6A5BDB59FBD9}"/>
          </ac:spMkLst>
        </pc:spChg>
        <pc:spChg chg="add mod">
          <ac:chgData name="palak pastagiya" userId="7dbebefe13511675" providerId="LiveId" clId="{4DD641D4-D21B-49A3-A06A-2BA93713BEF3}" dt="2024-05-02T23:59:04.759" v="7198" actId="1076"/>
          <ac:spMkLst>
            <pc:docMk/>
            <pc:sldMk cId="2484400590" sldId="335"/>
            <ac:spMk id="15" creationId="{8A997907-D326-BBFD-7E9A-1F15FFFDA2D2}"/>
          </ac:spMkLst>
        </pc:spChg>
        <pc:spChg chg="add mod">
          <ac:chgData name="palak pastagiya" userId="7dbebefe13511675" providerId="LiveId" clId="{4DD641D4-D21B-49A3-A06A-2BA93713BEF3}" dt="2024-05-03T00:16:14.942" v="7500" actId="1076"/>
          <ac:spMkLst>
            <pc:docMk/>
            <pc:sldMk cId="2484400590" sldId="335"/>
            <ac:spMk id="16" creationId="{F23EFB00-C772-25F2-EE9F-C0C3B2FAD95E}"/>
          </ac:spMkLst>
        </pc:spChg>
        <pc:spChg chg="add del mod">
          <ac:chgData name="palak pastagiya" userId="7dbebefe13511675" providerId="LiveId" clId="{4DD641D4-D21B-49A3-A06A-2BA93713BEF3}" dt="2024-05-02T23:56:41.774" v="7154" actId="478"/>
          <ac:spMkLst>
            <pc:docMk/>
            <pc:sldMk cId="2484400590" sldId="335"/>
            <ac:spMk id="17" creationId="{8C629442-732D-6958-83BC-5E34E6100D97}"/>
          </ac:spMkLst>
        </pc:spChg>
        <pc:spChg chg="add mod">
          <ac:chgData name="palak pastagiya" userId="7dbebefe13511675" providerId="LiveId" clId="{4DD641D4-D21B-49A3-A06A-2BA93713BEF3}" dt="2024-05-03T00:00:32.118" v="7218" actId="20577"/>
          <ac:spMkLst>
            <pc:docMk/>
            <pc:sldMk cId="2484400590" sldId="335"/>
            <ac:spMk id="18" creationId="{80634A9F-B8C6-B6DE-4838-A166CBE260EF}"/>
          </ac:spMkLst>
        </pc:spChg>
        <pc:spChg chg="add del mod">
          <ac:chgData name="palak pastagiya" userId="7dbebefe13511675" providerId="LiveId" clId="{4DD641D4-D21B-49A3-A06A-2BA93713BEF3}" dt="2024-05-03T00:13:18.288" v="7455" actId="478"/>
          <ac:spMkLst>
            <pc:docMk/>
            <pc:sldMk cId="2484400590" sldId="335"/>
            <ac:spMk id="19" creationId="{647E74D0-0C90-143A-83F5-095DA220AE74}"/>
          </ac:spMkLst>
        </pc:spChg>
        <pc:picChg chg="add mod">
          <ac:chgData name="palak pastagiya" userId="7dbebefe13511675" providerId="LiveId" clId="{4DD641D4-D21B-49A3-A06A-2BA93713BEF3}" dt="2024-05-03T00:16:10.298" v="7499" actId="1076"/>
          <ac:picMkLst>
            <pc:docMk/>
            <pc:sldMk cId="2484400590" sldId="335"/>
            <ac:picMk id="5" creationId="{D12BAEBA-AD05-5F47-127C-2F644E8316F5}"/>
          </ac:picMkLst>
        </pc:picChg>
        <pc:picChg chg="add del mod">
          <ac:chgData name="palak pastagiya" userId="7dbebefe13511675" providerId="LiveId" clId="{4DD641D4-D21B-49A3-A06A-2BA93713BEF3}" dt="2024-05-02T23:54:17.287" v="7126" actId="478"/>
          <ac:picMkLst>
            <pc:docMk/>
            <pc:sldMk cId="2484400590" sldId="335"/>
            <ac:picMk id="6" creationId="{D9F3A79B-4178-DBF0-A5F8-AE63FC6D36F2}"/>
          </ac:picMkLst>
        </pc:picChg>
        <pc:picChg chg="add mod">
          <ac:chgData name="palak pastagiya" userId="7dbebefe13511675" providerId="LiveId" clId="{4DD641D4-D21B-49A3-A06A-2BA93713BEF3}" dt="2024-05-02T23:59:27.927" v="7202" actId="14100"/>
          <ac:picMkLst>
            <pc:docMk/>
            <pc:sldMk cId="2484400590" sldId="335"/>
            <ac:picMk id="7" creationId="{294BC0D2-60B9-2454-DEFD-0D3F608424BE}"/>
          </ac:picMkLst>
        </pc:picChg>
        <pc:picChg chg="add mod">
          <ac:chgData name="palak pastagiya" userId="7dbebefe13511675" providerId="LiveId" clId="{4DD641D4-D21B-49A3-A06A-2BA93713BEF3}" dt="2024-05-02T23:58:59.798" v="7197" actId="14100"/>
          <ac:picMkLst>
            <pc:docMk/>
            <pc:sldMk cId="2484400590" sldId="335"/>
            <ac:picMk id="8" creationId="{450EA836-1FE9-E13D-31CA-B48158A5922C}"/>
          </ac:picMkLst>
        </pc:picChg>
        <pc:picChg chg="add mod">
          <ac:chgData name="palak pastagiya" userId="7dbebefe13511675" providerId="LiveId" clId="{4DD641D4-D21B-49A3-A06A-2BA93713BEF3}" dt="2024-05-02T23:57:48.667" v="7160" actId="1076"/>
          <ac:picMkLst>
            <pc:docMk/>
            <pc:sldMk cId="2484400590" sldId="335"/>
            <ac:picMk id="9" creationId="{5413B791-217D-EF0C-6981-95ED81ABF050}"/>
          </ac:picMkLst>
        </pc:picChg>
        <pc:picChg chg="add mod">
          <ac:chgData name="palak pastagiya" userId="7dbebefe13511675" providerId="LiveId" clId="{4DD641D4-D21B-49A3-A06A-2BA93713BEF3}" dt="2024-05-03T00:01:25.443" v="7225" actId="1076"/>
          <ac:picMkLst>
            <pc:docMk/>
            <pc:sldMk cId="2484400590" sldId="335"/>
            <ac:picMk id="11" creationId="{1410473A-C87C-9691-770E-B044F3950113}"/>
          </ac:picMkLst>
        </pc:picChg>
        <pc:picChg chg="add del mod">
          <ac:chgData name="palak pastagiya" userId="7dbebefe13511675" providerId="LiveId" clId="{4DD641D4-D21B-49A3-A06A-2BA93713BEF3}" dt="2024-05-02T23:57:55.044" v="7162" actId="478"/>
          <ac:picMkLst>
            <pc:docMk/>
            <pc:sldMk cId="2484400590" sldId="335"/>
            <ac:picMk id="12" creationId="{33C59E33-4734-A224-3837-C538E3FB794C}"/>
          </ac:picMkLst>
        </pc:picChg>
        <pc:picChg chg="add del mod">
          <ac:chgData name="palak pastagiya" userId="7dbebefe13511675" providerId="LiveId" clId="{4DD641D4-D21B-49A3-A06A-2BA93713BEF3}" dt="2024-05-03T00:13:13.413" v="7453" actId="478"/>
          <ac:picMkLst>
            <pc:docMk/>
            <pc:sldMk cId="2484400590" sldId="335"/>
            <ac:picMk id="20" creationId="{F445D538-B9B3-E497-7ABA-C246DC665466}"/>
          </ac:picMkLst>
        </pc:picChg>
      </pc:sldChg>
      <pc:sldChg chg="addSp delSp modSp add mod ord">
        <pc:chgData name="palak pastagiya" userId="7dbebefe13511675" providerId="LiveId" clId="{4DD641D4-D21B-49A3-A06A-2BA93713BEF3}" dt="2024-05-03T02:08:49.442" v="8268" actId="1036"/>
        <pc:sldMkLst>
          <pc:docMk/>
          <pc:sldMk cId="3985330508" sldId="336"/>
        </pc:sldMkLst>
        <pc:spChg chg="mod">
          <ac:chgData name="palak pastagiya" userId="7dbebefe13511675" providerId="LiveId" clId="{4DD641D4-D21B-49A3-A06A-2BA93713BEF3}" dt="2024-05-03T02:08:49.442" v="8268" actId="1036"/>
          <ac:spMkLst>
            <pc:docMk/>
            <pc:sldMk cId="3985330508" sldId="336"/>
            <ac:spMk id="10" creationId="{0EAA290A-1AAB-18B4-DAEB-C2A48A7633D7}"/>
          </ac:spMkLst>
        </pc:spChg>
        <pc:graphicFrameChg chg="add del modGraphic">
          <ac:chgData name="palak pastagiya" userId="7dbebefe13511675" providerId="LiveId" clId="{4DD641D4-D21B-49A3-A06A-2BA93713BEF3}" dt="2024-05-03T00:17:08.389" v="7515" actId="27309"/>
          <ac:graphicFrameMkLst>
            <pc:docMk/>
            <pc:sldMk cId="3985330508" sldId="336"/>
            <ac:graphicFrameMk id="3" creationId="{AF05C89B-057A-4C3E-4662-CC5E07690E53}"/>
          </ac:graphicFrameMkLst>
        </pc:graphicFrameChg>
      </pc:sldChg>
      <pc:sldChg chg="addSp delSp modSp new mod">
        <pc:chgData name="palak pastagiya" userId="7dbebefe13511675" providerId="LiveId" clId="{4DD641D4-D21B-49A3-A06A-2BA93713BEF3}" dt="2024-05-03T00:30:20.609" v="7770" actId="20577"/>
        <pc:sldMkLst>
          <pc:docMk/>
          <pc:sldMk cId="3384751354" sldId="337"/>
        </pc:sldMkLst>
        <pc:spChg chg="del">
          <ac:chgData name="palak pastagiya" userId="7dbebefe13511675" providerId="LiveId" clId="{4DD641D4-D21B-49A3-A06A-2BA93713BEF3}" dt="2024-05-03T00:25:28.038" v="7641" actId="478"/>
          <ac:spMkLst>
            <pc:docMk/>
            <pc:sldMk cId="3384751354" sldId="337"/>
            <ac:spMk id="2" creationId="{B9D12CD7-0B8D-A33D-3749-53F95A29ABC1}"/>
          </ac:spMkLst>
        </pc:spChg>
        <pc:spChg chg="del">
          <ac:chgData name="palak pastagiya" userId="7dbebefe13511675" providerId="LiveId" clId="{4DD641D4-D21B-49A3-A06A-2BA93713BEF3}" dt="2024-05-03T00:25:22.736" v="7640"/>
          <ac:spMkLst>
            <pc:docMk/>
            <pc:sldMk cId="3384751354" sldId="337"/>
            <ac:spMk id="3" creationId="{CF2A2D8E-351A-FA01-D86C-99FE442C6448}"/>
          </ac:spMkLst>
        </pc:spChg>
        <pc:spChg chg="add mod">
          <ac:chgData name="palak pastagiya" userId="7dbebefe13511675" providerId="LiveId" clId="{4DD641D4-D21B-49A3-A06A-2BA93713BEF3}" dt="2024-05-03T00:29:12.462" v="7747" actId="20577"/>
          <ac:spMkLst>
            <pc:docMk/>
            <pc:sldMk cId="3384751354" sldId="337"/>
            <ac:spMk id="5" creationId="{81CB8761-9A2D-1504-E947-D7A21C0B222A}"/>
          </ac:spMkLst>
        </pc:spChg>
        <pc:spChg chg="add mod">
          <ac:chgData name="palak pastagiya" userId="7dbebefe13511675" providerId="LiveId" clId="{4DD641D4-D21B-49A3-A06A-2BA93713BEF3}" dt="2024-05-03T00:29:47.085" v="7754" actId="1076"/>
          <ac:spMkLst>
            <pc:docMk/>
            <pc:sldMk cId="3384751354" sldId="337"/>
            <ac:spMk id="6" creationId="{847E9B7E-2466-1A1B-1EE8-8F5F7C4163C6}"/>
          </ac:spMkLst>
        </pc:spChg>
        <pc:spChg chg="add mod">
          <ac:chgData name="palak pastagiya" userId="7dbebefe13511675" providerId="LiveId" clId="{4DD641D4-D21B-49A3-A06A-2BA93713BEF3}" dt="2024-05-03T00:29:57.200" v="7758" actId="20577"/>
          <ac:spMkLst>
            <pc:docMk/>
            <pc:sldMk cId="3384751354" sldId="337"/>
            <ac:spMk id="7" creationId="{CF6835AA-2EF8-3C9A-7ED5-8C573A542013}"/>
          </ac:spMkLst>
        </pc:spChg>
        <pc:spChg chg="add mod">
          <ac:chgData name="palak pastagiya" userId="7dbebefe13511675" providerId="LiveId" clId="{4DD641D4-D21B-49A3-A06A-2BA93713BEF3}" dt="2024-05-03T00:30:20.609" v="7770" actId="20577"/>
          <ac:spMkLst>
            <pc:docMk/>
            <pc:sldMk cId="3384751354" sldId="337"/>
            <ac:spMk id="8" creationId="{D4D25D9F-9224-E6A9-C604-681B9BC04E19}"/>
          </ac:spMkLst>
        </pc:spChg>
        <pc:spChg chg="add mod">
          <ac:chgData name="palak pastagiya" userId="7dbebefe13511675" providerId="LiveId" clId="{4DD641D4-D21B-49A3-A06A-2BA93713BEF3}" dt="2024-05-03T00:30:17.063" v="7768" actId="20577"/>
          <ac:spMkLst>
            <pc:docMk/>
            <pc:sldMk cId="3384751354" sldId="337"/>
            <ac:spMk id="9" creationId="{2C292329-490D-1C4D-A0C6-727915DFF64D}"/>
          </ac:spMkLst>
        </pc:spChg>
        <pc:spChg chg="add mod">
          <ac:chgData name="palak pastagiya" userId="7dbebefe13511675" providerId="LiveId" clId="{4DD641D4-D21B-49A3-A06A-2BA93713BEF3}" dt="2024-05-03T00:30:14.302" v="7766" actId="20577"/>
          <ac:spMkLst>
            <pc:docMk/>
            <pc:sldMk cId="3384751354" sldId="337"/>
            <ac:spMk id="10" creationId="{90A76226-FC57-FF74-0DBF-BCE538396730}"/>
          </ac:spMkLst>
        </pc:spChg>
        <pc:picChg chg="add mod">
          <ac:chgData name="palak pastagiya" userId="7dbebefe13511675" providerId="LiveId" clId="{4DD641D4-D21B-49A3-A06A-2BA93713BEF3}" dt="2024-05-03T00:29:17.761" v="7748" actId="1076"/>
          <ac:picMkLst>
            <pc:docMk/>
            <pc:sldMk cId="3384751354" sldId="337"/>
            <ac:picMk id="25" creationId="{F209E128-C11E-89DD-C583-C46602A52EA7}"/>
          </ac:picMkLst>
        </pc:picChg>
        <pc:picChg chg="add mod">
          <ac:chgData name="palak pastagiya" userId="7dbebefe13511675" providerId="LiveId" clId="{4DD641D4-D21B-49A3-A06A-2BA93713BEF3}" dt="2024-05-03T00:29:19.503" v="7749" actId="1076"/>
          <ac:picMkLst>
            <pc:docMk/>
            <pc:sldMk cId="3384751354" sldId="337"/>
            <ac:picMk id="27" creationId="{5BB631F7-73D3-65E5-2382-371571E5BF22}"/>
          </ac:picMkLst>
        </pc:picChg>
        <pc:picChg chg="add mod">
          <ac:chgData name="palak pastagiya" userId="7dbebefe13511675" providerId="LiveId" clId="{4DD641D4-D21B-49A3-A06A-2BA93713BEF3}" dt="2024-05-03T00:29:21.341" v="7750" actId="1076"/>
          <ac:picMkLst>
            <pc:docMk/>
            <pc:sldMk cId="3384751354" sldId="337"/>
            <ac:picMk id="29" creationId="{1292373A-6751-12C7-B692-F1BDA63476A5}"/>
          </ac:picMkLst>
        </pc:picChg>
        <pc:picChg chg="add mod">
          <ac:chgData name="palak pastagiya" userId="7dbebefe13511675" providerId="LiveId" clId="{4DD641D4-D21B-49A3-A06A-2BA93713BEF3}" dt="2024-05-03T00:29:27.178" v="7752" actId="1076"/>
          <ac:picMkLst>
            <pc:docMk/>
            <pc:sldMk cId="3384751354" sldId="337"/>
            <ac:picMk id="30" creationId="{E6D2F4C8-2855-E1B2-686F-B2394405688B}"/>
          </ac:picMkLst>
        </pc:picChg>
        <pc:picChg chg="add mod">
          <ac:chgData name="palak pastagiya" userId="7dbebefe13511675" providerId="LiveId" clId="{4DD641D4-D21B-49A3-A06A-2BA93713BEF3}" dt="2024-05-03T00:29:24.446" v="7751" actId="1076"/>
          <ac:picMkLst>
            <pc:docMk/>
            <pc:sldMk cId="3384751354" sldId="337"/>
            <ac:picMk id="31" creationId="{18CAECB5-8E86-1099-1CC2-12C6B434477E}"/>
          </ac:picMkLst>
        </pc:picChg>
      </pc:sldChg>
      <pc:sldChg chg="addSp delSp modSp new mod">
        <pc:chgData name="palak pastagiya" userId="7dbebefe13511675" providerId="LiveId" clId="{4DD641D4-D21B-49A3-A06A-2BA93713BEF3}" dt="2024-05-03T01:53:30.280" v="8197" actId="1076"/>
        <pc:sldMkLst>
          <pc:docMk/>
          <pc:sldMk cId="1929566274" sldId="338"/>
        </pc:sldMkLst>
        <pc:spChg chg="del">
          <ac:chgData name="palak pastagiya" userId="7dbebefe13511675" providerId="LiveId" clId="{4DD641D4-D21B-49A3-A06A-2BA93713BEF3}" dt="2024-05-03T00:31:19.033" v="7780" actId="478"/>
          <ac:spMkLst>
            <pc:docMk/>
            <pc:sldMk cId="1929566274" sldId="338"/>
            <ac:spMk id="2" creationId="{E8C3E8C0-A9BB-E515-AEF2-12C538308C9C}"/>
          </ac:spMkLst>
        </pc:spChg>
        <pc:spChg chg="mod">
          <ac:chgData name="palak pastagiya" userId="7dbebefe13511675" providerId="LiveId" clId="{4DD641D4-D21B-49A3-A06A-2BA93713BEF3}" dt="2024-05-03T01:52:43.353" v="8188" actId="6549"/>
          <ac:spMkLst>
            <pc:docMk/>
            <pc:sldMk cId="1929566274" sldId="338"/>
            <ac:spMk id="3" creationId="{4DC5F4F3-EC17-9AD7-112F-609989896095}"/>
          </ac:spMkLst>
        </pc:spChg>
        <pc:spChg chg="add mod">
          <ac:chgData name="palak pastagiya" userId="7dbebefe13511675" providerId="LiveId" clId="{4DD641D4-D21B-49A3-A06A-2BA93713BEF3}" dt="2024-05-03T01:53:01.785" v="8191" actId="1076"/>
          <ac:spMkLst>
            <pc:docMk/>
            <pc:sldMk cId="1929566274" sldId="338"/>
            <ac:spMk id="10" creationId="{A45D065B-D629-CCF2-4B7C-2DFC4CC920A7}"/>
          </ac:spMkLst>
        </pc:spChg>
        <pc:spChg chg="add mod">
          <ac:chgData name="palak pastagiya" userId="7dbebefe13511675" providerId="LiveId" clId="{4DD641D4-D21B-49A3-A06A-2BA93713BEF3}" dt="2024-05-03T01:48:36.347" v="8096"/>
          <ac:spMkLst>
            <pc:docMk/>
            <pc:sldMk cId="1929566274" sldId="338"/>
            <ac:spMk id="11" creationId="{80EFCEF7-F52D-6F82-830C-6090399757A6}"/>
          </ac:spMkLst>
        </pc:spChg>
        <pc:spChg chg="add mod">
          <ac:chgData name="palak pastagiya" userId="7dbebefe13511675" providerId="LiveId" clId="{4DD641D4-D21B-49A3-A06A-2BA93713BEF3}" dt="2024-05-03T01:51:01.792" v="8150" actId="1076"/>
          <ac:spMkLst>
            <pc:docMk/>
            <pc:sldMk cId="1929566274" sldId="338"/>
            <ac:spMk id="12" creationId="{244323FD-A972-E90E-E37F-324781BF47A4}"/>
          </ac:spMkLst>
        </pc:spChg>
        <pc:spChg chg="add mod">
          <ac:chgData name="palak pastagiya" userId="7dbebefe13511675" providerId="LiveId" clId="{4DD641D4-D21B-49A3-A06A-2BA93713BEF3}" dt="2024-05-03T01:53:11.300" v="8193" actId="1076"/>
          <ac:spMkLst>
            <pc:docMk/>
            <pc:sldMk cId="1929566274" sldId="338"/>
            <ac:spMk id="13" creationId="{2C46FCD4-1457-EC64-BE70-A97989E3808C}"/>
          </ac:spMkLst>
        </pc:spChg>
        <pc:spChg chg="add mod">
          <ac:chgData name="palak pastagiya" userId="7dbebefe13511675" providerId="LiveId" clId="{4DD641D4-D21B-49A3-A06A-2BA93713BEF3}" dt="2024-05-03T01:53:23.162" v="8195" actId="1076"/>
          <ac:spMkLst>
            <pc:docMk/>
            <pc:sldMk cId="1929566274" sldId="338"/>
            <ac:spMk id="14" creationId="{3F273F4A-DA5B-3A85-6A07-177FCFB0A16E}"/>
          </ac:spMkLst>
        </pc:spChg>
        <pc:spChg chg="add mod">
          <ac:chgData name="palak pastagiya" userId="7dbebefe13511675" providerId="LiveId" clId="{4DD641D4-D21B-49A3-A06A-2BA93713BEF3}" dt="2024-05-03T01:53:30.280" v="8197" actId="1076"/>
          <ac:spMkLst>
            <pc:docMk/>
            <pc:sldMk cId="1929566274" sldId="338"/>
            <ac:spMk id="15" creationId="{AA938A76-595E-C708-AB6A-57562381D55E}"/>
          </ac:spMkLst>
        </pc:spChg>
        <pc:picChg chg="add mod">
          <ac:chgData name="palak pastagiya" userId="7dbebefe13511675" providerId="LiveId" clId="{4DD641D4-D21B-49A3-A06A-2BA93713BEF3}" dt="2024-05-03T01:52:49.583" v="8189" actId="1076"/>
          <ac:picMkLst>
            <pc:docMk/>
            <pc:sldMk cId="1929566274" sldId="338"/>
            <ac:picMk id="5" creationId="{510C0AD3-0AF8-9007-66C2-EC3AF52D690B}"/>
          </ac:picMkLst>
        </pc:picChg>
        <pc:picChg chg="add mod">
          <ac:chgData name="palak pastagiya" userId="7dbebefe13511675" providerId="LiveId" clId="{4DD641D4-D21B-49A3-A06A-2BA93713BEF3}" dt="2024-05-03T01:52:56.466" v="8190" actId="1076"/>
          <ac:picMkLst>
            <pc:docMk/>
            <pc:sldMk cId="1929566274" sldId="338"/>
            <ac:picMk id="6" creationId="{FBFC3EAD-3BC9-4618-E1D2-F109051B75D2}"/>
          </ac:picMkLst>
        </pc:picChg>
        <pc:picChg chg="add mod">
          <ac:chgData name="palak pastagiya" userId="7dbebefe13511675" providerId="LiveId" clId="{4DD641D4-D21B-49A3-A06A-2BA93713BEF3}" dt="2024-05-03T01:53:04.984" v="8192" actId="1076"/>
          <ac:picMkLst>
            <pc:docMk/>
            <pc:sldMk cId="1929566274" sldId="338"/>
            <ac:picMk id="7" creationId="{D7B8CC67-1AC0-8FA2-4EBB-6FBB7FF112A1}"/>
          </ac:picMkLst>
        </pc:picChg>
        <pc:picChg chg="add mod">
          <ac:chgData name="palak pastagiya" userId="7dbebefe13511675" providerId="LiveId" clId="{4DD641D4-D21B-49A3-A06A-2BA93713BEF3}" dt="2024-05-03T01:53:16.741" v="8194" actId="1076"/>
          <ac:picMkLst>
            <pc:docMk/>
            <pc:sldMk cId="1929566274" sldId="338"/>
            <ac:picMk id="8" creationId="{C57744A1-DF1F-9CEB-A3C6-EAB9F02B0199}"/>
          </ac:picMkLst>
        </pc:picChg>
        <pc:picChg chg="add mod">
          <ac:chgData name="palak pastagiya" userId="7dbebefe13511675" providerId="LiveId" clId="{4DD641D4-D21B-49A3-A06A-2BA93713BEF3}" dt="2024-05-03T01:53:25.612" v="8196" actId="1076"/>
          <ac:picMkLst>
            <pc:docMk/>
            <pc:sldMk cId="1929566274" sldId="338"/>
            <ac:picMk id="9" creationId="{2B4A6E15-C77B-7AB5-BAAB-020FF937169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438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4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9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2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08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60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sz="4400" dirty="0">
                <a:solidFill>
                  <a:srgbClr val="202C8F"/>
                </a:solidFill>
              </a:rPr>
              <a:t>Capstone Project-SQL</a:t>
            </a:r>
            <a:r>
              <a:rPr lang="en-US" dirty="0"/>
              <a:t> </a:t>
            </a:r>
            <a:br>
              <a:rPr lang="en-US" dirty="0"/>
            </a:b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Amazon Sales analysis</a:t>
            </a:r>
            <a:b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D4DD3-FC47-3B46-35EF-8B599CD02DAE}"/>
              </a:ext>
            </a:extLst>
          </p:cNvPr>
          <p:cNvSpPr txBox="1"/>
          <p:nvPr/>
        </p:nvSpPr>
        <p:spPr>
          <a:xfrm>
            <a:off x="7223926" y="63890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highlight>
                  <a:srgbClr val="FFFFFF"/>
                </a:highlight>
                <a:latin typeface="SofiaPro"/>
              </a:rPr>
              <a:t>Created By : Palak Pastagiya-S8039</a:t>
            </a:r>
            <a:endParaRPr lang="en-US" b="1" dirty="0"/>
          </a:p>
          <a:p>
            <a:endParaRPr lang="en-US" b="1" i="0" dirty="0">
              <a:effectLst/>
              <a:highlight>
                <a:srgbClr val="FFFFFF"/>
              </a:highlight>
              <a:latin typeface="SofiaPro"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BDF60-09D3-D3F1-30A2-A26D5FA55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033" y="592962"/>
            <a:ext cx="10511627" cy="5364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SofiaPro"/>
              </a:rPr>
              <a:t>Sales analysis:</a:t>
            </a:r>
          </a:p>
          <a:p>
            <a:r>
              <a:rPr lang="en-US" sz="16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each branch, the corresponding city is shown in output (1)</a:t>
            </a:r>
          </a:p>
          <a:p>
            <a:r>
              <a:rPr lang="en-US" sz="16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In January month revenue is highest while in Feb the revenue is lowest and in march it has been increased again[output(2)]</a:t>
            </a:r>
          </a:p>
          <a:p>
            <a:r>
              <a:rPr lang="en-US" sz="16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The city Naypyitaw generated the highest revenue and </a:t>
            </a:r>
            <a:r>
              <a:rPr lang="en-US" sz="16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highest VAT percentage[output(3),(4)]</a:t>
            </a:r>
            <a:endParaRPr lang="en-US" sz="1600" kern="100" dirty="0">
              <a:solidFill>
                <a:schemeClr val="tx1"/>
              </a:solidFill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ranch A  is doing good as it exceeded the average number whereas the product sold from branch B is lowest [output(5)] </a:t>
            </a:r>
          </a:p>
          <a:p>
            <a:r>
              <a:rPr lang="en-US" sz="16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Food and beverages generated the highest sales and highest revenue[output(6)]</a:t>
            </a:r>
          </a:p>
          <a:p>
            <a:r>
              <a:rPr lang="en-US" sz="1600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Most customers are using E-Wallet payment method.[output(7)]</a:t>
            </a:r>
            <a:endParaRPr lang="en-US" sz="1600" kern="100" dirty="0">
              <a:solidFill>
                <a:schemeClr val="tx1"/>
              </a:solidFill>
              <a:effectLst/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5D7AD2-E6F8-2465-C2E9-0C5D9007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3" y="5184983"/>
            <a:ext cx="2058105" cy="119679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4D4ADD-31E2-252F-A9F4-5D42F6D3F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909" y="5567193"/>
            <a:ext cx="1818287" cy="69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063C5638-C814-EEFC-2AB0-73C338D7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9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776391-B2EC-FDA9-C308-F8AE38DB1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58" y="4142688"/>
            <a:ext cx="2066936" cy="961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35946A-EE0A-1619-EEAB-CCD6D0874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001" y="4233970"/>
            <a:ext cx="2058105" cy="9111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CBC109-6834-71AB-C782-3AF301693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44" y="5290194"/>
            <a:ext cx="2139950" cy="974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DFC00D-DCEB-1533-E334-F52FA1269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312" y="4142688"/>
            <a:ext cx="1873250" cy="6978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FD3E99-CC25-831D-F0DD-5C6B6C4013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669" y="4244931"/>
            <a:ext cx="1939197" cy="10658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01BB10-C337-0F9F-524E-8B3F41037608}"/>
              </a:ext>
            </a:extLst>
          </p:cNvPr>
          <p:cNvSpPr txBox="1"/>
          <p:nvPr/>
        </p:nvSpPr>
        <p:spPr>
          <a:xfrm>
            <a:off x="1625725" y="4812707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63E1B3-3AC1-7DC6-7567-FB572F376516}"/>
              </a:ext>
            </a:extLst>
          </p:cNvPr>
          <p:cNvSpPr txBox="1"/>
          <p:nvPr/>
        </p:nvSpPr>
        <p:spPr>
          <a:xfrm>
            <a:off x="4126073" y="5033820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44A91A-9F76-CB4B-79F2-5E0E165AE51F}"/>
              </a:ext>
            </a:extLst>
          </p:cNvPr>
          <p:cNvSpPr txBox="1"/>
          <p:nvPr/>
        </p:nvSpPr>
        <p:spPr>
          <a:xfrm>
            <a:off x="1767146" y="6342273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FE163-D006-9D80-C9F1-2D3E84638BB9}"/>
              </a:ext>
            </a:extLst>
          </p:cNvPr>
          <p:cNvSpPr txBox="1"/>
          <p:nvPr/>
        </p:nvSpPr>
        <p:spPr>
          <a:xfrm>
            <a:off x="4157504" y="6312294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(4)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C3821A-0A6D-59B7-3C99-DB292735EFED}"/>
              </a:ext>
            </a:extLst>
          </p:cNvPr>
          <p:cNvSpPr txBox="1"/>
          <p:nvPr/>
        </p:nvSpPr>
        <p:spPr>
          <a:xfrm>
            <a:off x="6591350" y="5145073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2F6209-117B-02D4-5FD5-8389E8B0D4A2}"/>
              </a:ext>
            </a:extLst>
          </p:cNvPr>
          <p:cNvSpPr txBox="1"/>
          <p:nvPr/>
        </p:nvSpPr>
        <p:spPr>
          <a:xfrm>
            <a:off x="6662962" y="6243282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(6)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17489-12D4-04C8-3C25-0A9F19A933E8}"/>
              </a:ext>
            </a:extLst>
          </p:cNvPr>
          <p:cNvSpPr txBox="1"/>
          <p:nvPr/>
        </p:nvSpPr>
        <p:spPr>
          <a:xfrm>
            <a:off x="9314121" y="5310819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321263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6687-C023-24CC-0674-88F1B99AF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BAEBA-AD05-5F47-127C-2F644E8316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987560" y="1242153"/>
            <a:ext cx="2457576" cy="3619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BC0D2-60B9-2454-DEFD-0D3F6084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314" y="5718629"/>
            <a:ext cx="1873249" cy="682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EA836-1FE9-E13D-31CA-B48158A59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56" y="5789415"/>
            <a:ext cx="2402240" cy="611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13B791-217D-EF0C-6981-95ED81ABF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08" y="4603143"/>
            <a:ext cx="1873250" cy="806450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0EAA290A-1AAB-18B4-DAEB-C2A48A7633D7}"/>
              </a:ext>
            </a:extLst>
          </p:cNvPr>
          <p:cNvSpPr txBox="1">
            <a:spLocks/>
          </p:cNvSpPr>
          <p:nvPr/>
        </p:nvSpPr>
        <p:spPr>
          <a:xfrm>
            <a:off x="689912" y="471052"/>
            <a:ext cx="10511627" cy="6400801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1"/>
              </a:solidFill>
              <a:latin typeface="SofiaPro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(Continued)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US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Saturday and Wednesday Afternoon</a:t>
            </a:r>
            <a:r>
              <a:rPr lang="en-US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most sales has been occurred</a:t>
            </a:r>
            <a:r>
              <a:rPr lang="en-US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shown in output (1)</a:t>
            </a:r>
          </a:p>
          <a:p>
            <a:r>
              <a:rPr lang="en-US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Most of the customers have provided the ratings in </a:t>
            </a:r>
            <a:r>
              <a:rPr lang="en-US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fternoon time from</a:t>
            </a:r>
          </a:p>
          <a:p>
            <a:pPr marL="0" indent="0">
              <a:buNone/>
            </a:pPr>
            <a:r>
              <a:rPr lang="en-US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each branch [output (2),(3)]</a:t>
            </a:r>
          </a:p>
          <a:p>
            <a:pPr marL="0" indent="0">
              <a:buNone/>
            </a:pPr>
            <a:endParaRPr lang="en-US" kern="100" dirty="0">
              <a:solidFill>
                <a:schemeClr val="tx1"/>
              </a:solidFill>
              <a:effectLst/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Branch wise </a:t>
            </a:r>
            <a:r>
              <a:rPr lang="en-US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highest average ratings are given. [output (4)]</a:t>
            </a:r>
          </a:p>
          <a:p>
            <a:r>
              <a:rPr lang="en-US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In Feb month the cost of goods sold reached its peak [output(5)]</a:t>
            </a:r>
          </a:p>
          <a:p>
            <a:endParaRPr lang="en-US" kern="100" dirty="0">
              <a:solidFill>
                <a:schemeClr val="tx1"/>
              </a:solidFill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0473A-C87C-9691-770E-B044F3950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48" y="4553446"/>
            <a:ext cx="2383856" cy="844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EBB18-49B1-88D7-8EEE-0433CCA2E254}"/>
              </a:ext>
            </a:extLst>
          </p:cNvPr>
          <p:cNvSpPr txBox="1"/>
          <p:nvPr/>
        </p:nvSpPr>
        <p:spPr>
          <a:xfrm>
            <a:off x="2144646" y="5357253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5384D-CE0F-180C-D4DF-6A5BDB59FBD9}"/>
              </a:ext>
            </a:extLst>
          </p:cNvPr>
          <p:cNvSpPr txBox="1"/>
          <p:nvPr/>
        </p:nvSpPr>
        <p:spPr>
          <a:xfrm>
            <a:off x="4503579" y="5366569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97907-D326-BBFD-7E9A-1F15FFFDA2D2}"/>
              </a:ext>
            </a:extLst>
          </p:cNvPr>
          <p:cNvSpPr txBox="1"/>
          <p:nvPr/>
        </p:nvSpPr>
        <p:spPr>
          <a:xfrm>
            <a:off x="2144646" y="6420732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3EFB00-C772-25F2-EE9F-C0C3B2FAD95E}"/>
              </a:ext>
            </a:extLst>
          </p:cNvPr>
          <p:cNvSpPr txBox="1"/>
          <p:nvPr/>
        </p:nvSpPr>
        <p:spPr>
          <a:xfrm>
            <a:off x="9010811" y="4943329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634A9F-B8C6-B6DE-4838-A166CBE260EF}"/>
              </a:ext>
            </a:extLst>
          </p:cNvPr>
          <p:cNvSpPr txBox="1"/>
          <p:nvPr/>
        </p:nvSpPr>
        <p:spPr>
          <a:xfrm>
            <a:off x="4503579" y="6420731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98533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AD7EC-265D-ACE7-DF95-FA1D9A476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81CB8761-9A2D-1504-E947-D7A21C0B2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5691" y="457199"/>
            <a:ext cx="10510838" cy="39481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kern="100" dirty="0">
              <a:solidFill>
                <a:schemeClr val="tx1"/>
              </a:solidFill>
              <a:effectLst/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Branch based revenue and gross income</a:t>
            </a:r>
          </a:p>
          <a:p>
            <a:r>
              <a:rPr lang="en-US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Naypyitaw city branch C has highest revenue.</a:t>
            </a:r>
            <a:endParaRPr lang="en-US" kern="100" dirty="0">
              <a:solidFill>
                <a:schemeClr val="tx1"/>
              </a:solidFill>
              <a:effectLst/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n branch A the highest product line in gross income is Home and lifestyle while the lowest is Health and beauty </a:t>
            </a:r>
          </a:p>
          <a:p>
            <a:r>
              <a:rPr lang="en-US" sz="18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In branch B the highest product line in gross income is Health and beauty followed by sports</a:t>
            </a:r>
          </a:p>
          <a:p>
            <a:r>
              <a:rPr lang="en-US" sz="18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In branch C the highest product line in gross income is food and beverages while the lowest is Home and lifestyle</a:t>
            </a:r>
          </a:p>
          <a:p>
            <a:endParaRPr lang="en-US" sz="1800" kern="100" dirty="0">
              <a:solidFill>
                <a:schemeClr val="tx1"/>
              </a:solidFill>
              <a:effectLst/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solidFill>
                <a:schemeClr val="tx1"/>
              </a:solidFill>
              <a:effectLst/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SofiaPro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8CAECB5-8E86-1099-1CC2-12C6B434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73" y="3557725"/>
            <a:ext cx="1873250" cy="9617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D2F4C8-2855-E1B2-686F-B2394405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434" y="3578506"/>
            <a:ext cx="2066936" cy="9617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09E128-C11E-89DD-C583-C46602A5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66" y="4911003"/>
            <a:ext cx="2997354" cy="16091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B631F7-73D3-65E5-2382-371571E5B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34" y="4911002"/>
            <a:ext cx="3067208" cy="16091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92373A-6751-12C7-B692-F1BDA634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328" y="4911004"/>
            <a:ext cx="3016405" cy="1609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7E9B7E-2466-1A1B-1EE8-8F5F7C4163C6}"/>
              </a:ext>
            </a:extLst>
          </p:cNvPr>
          <p:cNvSpPr txBox="1"/>
          <p:nvPr/>
        </p:nvSpPr>
        <p:spPr>
          <a:xfrm>
            <a:off x="1515502" y="4462576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835AA-2EF8-3C9A-7ED5-8C573A542013}"/>
              </a:ext>
            </a:extLst>
          </p:cNvPr>
          <p:cNvSpPr txBox="1"/>
          <p:nvPr/>
        </p:nvSpPr>
        <p:spPr>
          <a:xfrm>
            <a:off x="4882995" y="4519474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25D9F-9224-E6A9-C604-681B9BC04E19}"/>
              </a:ext>
            </a:extLst>
          </p:cNvPr>
          <p:cNvSpPr txBox="1"/>
          <p:nvPr/>
        </p:nvSpPr>
        <p:spPr>
          <a:xfrm>
            <a:off x="9225557" y="6520133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92329-490D-1C4D-A0C6-727915DFF64D}"/>
              </a:ext>
            </a:extLst>
          </p:cNvPr>
          <p:cNvSpPr txBox="1"/>
          <p:nvPr/>
        </p:nvSpPr>
        <p:spPr>
          <a:xfrm>
            <a:off x="5148902" y="6432508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A76226-FC57-FF74-0DBF-BCE538396730}"/>
              </a:ext>
            </a:extLst>
          </p:cNvPr>
          <p:cNvSpPr txBox="1"/>
          <p:nvPr/>
        </p:nvSpPr>
        <p:spPr>
          <a:xfrm>
            <a:off x="1934845" y="6432508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38475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5F4F3-EC17-9AD7-112F-609989896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527" y="854412"/>
            <a:ext cx="10511627" cy="5643370"/>
          </a:xfrm>
        </p:spPr>
        <p:txBody>
          <a:bodyPr/>
          <a:lstStyle/>
          <a:p>
            <a:pPr marL="0" indent="0">
              <a:buNone/>
            </a:pPr>
            <a:r>
              <a:rPr lang="en-US" sz="2400" b="1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Customer based analysis</a:t>
            </a:r>
          </a:p>
          <a:p>
            <a:r>
              <a:rPr lang="en-US" sz="18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Most Females buy products from Fashion accessories product line whereas most males buy from Health and beau</a:t>
            </a:r>
            <a:r>
              <a:rPr lang="en-US" sz="1800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ty [output (1)]</a:t>
            </a:r>
          </a:p>
          <a:p>
            <a:r>
              <a:rPr lang="en-US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ost females has purchased from C branch and males from A branch.[output(2)]</a:t>
            </a:r>
            <a:endParaRPr lang="en-US" kern="100" dirty="0">
              <a:solidFill>
                <a:schemeClr val="tx1"/>
              </a:solidFill>
              <a:effectLst/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Females are predominant gender in customers.[output(3)]</a:t>
            </a:r>
          </a:p>
          <a:p>
            <a:r>
              <a:rPr lang="en-US" sz="1800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Among all customer type ,Members are purchasing more from amazon.[output(4),(5)]</a:t>
            </a:r>
          </a:p>
          <a:p>
            <a:endParaRPr lang="en-US" sz="1800" b="1" kern="100" dirty="0">
              <a:solidFill>
                <a:schemeClr val="tx1"/>
              </a:solidFill>
              <a:effectLst/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1C7A3-9A06-5A61-3B67-435331E6D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C0AD3-0AF8-9007-66C2-EC3AF52D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10" y="3522713"/>
            <a:ext cx="2470150" cy="898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C3EAD-3BC9-4618-E1D2-F109051B7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50" y="3522713"/>
            <a:ext cx="2882900" cy="445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8CC67-1AC0-8FA2-4EBB-6FBB7FF11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46" y="5188540"/>
            <a:ext cx="2286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744A1-DF1F-9CEB-A3C6-EAB9F02B0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47" y="4490134"/>
            <a:ext cx="19431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A6E15-C77B-7AB5-BAAB-020FF9371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455" y="5429974"/>
            <a:ext cx="1778000" cy="57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5D065B-D629-CCF2-4B7C-2DFC4CC920A7}"/>
              </a:ext>
            </a:extLst>
          </p:cNvPr>
          <p:cNvSpPr txBox="1"/>
          <p:nvPr/>
        </p:nvSpPr>
        <p:spPr>
          <a:xfrm>
            <a:off x="2028494" y="4454353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23FD-A972-E90E-E37F-324781BF47A4}"/>
              </a:ext>
            </a:extLst>
          </p:cNvPr>
          <p:cNvSpPr txBox="1"/>
          <p:nvPr/>
        </p:nvSpPr>
        <p:spPr>
          <a:xfrm>
            <a:off x="2010454" y="6149146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6FCD4-1457-EC64-BE70-A97989E3808C}"/>
              </a:ext>
            </a:extLst>
          </p:cNvPr>
          <p:cNvSpPr txBox="1"/>
          <p:nvPr/>
        </p:nvSpPr>
        <p:spPr>
          <a:xfrm>
            <a:off x="5872340" y="4052640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273F4A-DA5B-3A85-6A07-177FCFB0A16E}"/>
              </a:ext>
            </a:extLst>
          </p:cNvPr>
          <p:cNvSpPr txBox="1"/>
          <p:nvPr/>
        </p:nvSpPr>
        <p:spPr>
          <a:xfrm>
            <a:off x="5656942" y="5070929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38A76-595E-C708-AB6A-57562381D55E}"/>
              </a:ext>
            </a:extLst>
          </p:cNvPr>
          <p:cNvSpPr txBox="1"/>
          <p:nvPr/>
        </p:nvSpPr>
        <p:spPr>
          <a:xfrm>
            <a:off x="5691189" y="6012097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192956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291595"/>
            <a:ext cx="6583680" cy="1531357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74" y="2152467"/>
            <a:ext cx="6583680" cy="370107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ofiaPro"/>
              </a:rPr>
              <a:t>Project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ofiaPro"/>
              </a:rPr>
              <a:t>Project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ofiaPro"/>
              </a:rPr>
              <a:t>Business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ofiaPro"/>
              </a:rPr>
              <a:t>Data collection and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ofiaPro"/>
              </a:rPr>
              <a:t>Data dictionary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ofiaPro"/>
              </a:rPr>
              <a:t>Project In MYSQL workbench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ofiaPro"/>
              </a:rPr>
              <a:t>Exploratory Data Analysis(EDA)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ofiaPro"/>
            </a:endParaRPr>
          </a:p>
          <a:p>
            <a:endParaRPr lang="en-US" dirty="0">
              <a:solidFill>
                <a:schemeClr val="tx1"/>
              </a:solidFill>
              <a:latin typeface="Sofia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037" y="210375"/>
            <a:ext cx="7965461" cy="994164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8222" y="1826385"/>
            <a:ext cx="7686406" cy="37712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This project provides detailed information on amazon sales data which is helpful to determine different factors that affect sales of different branches.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The dataset contains sales transactions from three different branches of amazon located in Yangon(A),Mandalay(B),Naypyitaw(C).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In this project , MYSQL workbench is used to perform product, sales and customer based analysis for amazon sales.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>
              <a:solidFill>
                <a:schemeClr val="tx1"/>
              </a:solidFill>
              <a:latin typeface="SofiaPro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>
              <a:solidFill>
                <a:schemeClr val="tx1"/>
              </a:solidFill>
              <a:latin typeface="SofiaPro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sz="2000" b="0" i="0" dirty="0">
              <a:solidFill>
                <a:schemeClr val="tx1"/>
              </a:solidFill>
              <a:highlight>
                <a:srgbClr val="FFFFFF"/>
              </a:highlight>
              <a:latin typeface="SofiaPro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415094"/>
            <a:ext cx="11132456" cy="801846"/>
          </a:xfrm>
        </p:spPr>
        <p:txBody>
          <a:bodyPr/>
          <a:lstStyle/>
          <a:p>
            <a:pPr algn="just"/>
            <a:r>
              <a:rPr lang="en-US" dirty="0"/>
              <a:t>   Project Scope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16440E-9821-1EF8-1635-8EF4BA43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9207"/>
            <a:ext cx="10247086" cy="5103022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In this project, MYSQL workbench is used to create database, import dataset, analyze different factors in different areas to increase sales and to check how 3 branches of Myanmar is performing with respect to customer , sales and product analysis.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SofiaPro"/>
              </a:rPr>
              <a:t>Industry</a:t>
            </a:r>
            <a:r>
              <a:rPr lang="en-US" sz="2000" dirty="0">
                <a:solidFill>
                  <a:schemeClr val="tx1"/>
                </a:solidFill>
                <a:latin typeface="SofiaPro"/>
              </a:rPr>
              <a:t>: Retail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SofiaPro"/>
              </a:rPr>
              <a:t>Product lines </a:t>
            </a:r>
            <a:r>
              <a:rPr lang="en-US" sz="2000" dirty="0">
                <a:solidFill>
                  <a:schemeClr val="tx1"/>
                </a:solidFill>
                <a:latin typeface="SofiaPro"/>
              </a:rPr>
              <a:t>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 Food and beverages,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 Health and beauty,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Sports and travel,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Fashion accessories ,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Home and lifestyle ,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Electronic accessories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>
              <a:solidFill>
                <a:schemeClr val="tx1"/>
              </a:solidFill>
              <a:latin typeface="SofiaPro"/>
            </a:endParaRPr>
          </a:p>
          <a:p>
            <a:endParaRPr lang="en-US" sz="2000" dirty="0">
              <a:solidFill>
                <a:schemeClr val="tx1"/>
              </a:solidFill>
              <a:latin typeface="SofiaPro"/>
            </a:endParaRPr>
          </a:p>
          <a:p>
            <a:endParaRPr lang="en-US" sz="2000" dirty="0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6F66D19C-3907-503F-6260-B9D4834CDA06}"/>
              </a:ext>
            </a:extLst>
          </p:cNvPr>
          <p:cNvSpPr txBox="1">
            <a:spLocks/>
          </p:cNvSpPr>
          <p:nvPr/>
        </p:nvSpPr>
        <p:spPr>
          <a:xfrm>
            <a:off x="10322891" y="640840"/>
            <a:ext cx="1067589" cy="4714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  <a:latin typeface="Arial Black" panose="020B0A04020102020204" pitchFamily="34" charset="0"/>
              </a:rPr>
              <a:t>        </a:t>
            </a:r>
            <a:fld id="{48F63A3B-78C7-47BE-AE5E-E10140E04643}" type="slidenum">
              <a:rPr lang="en-US" smtClean="0">
                <a:solidFill>
                  <a:schemeClr val="accent6"/>
                </a:solidFill>
                <a:latin typeface="Arial Black" panose="020B0A04020102020204" pitchFamily="34" charset="0"/>
              </a:rPr>
              <a:pPr/>
              <a:t>4</a:t>
            </a:fld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93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037" y="195861"/>
            <a:ext cx="7965461" cy="994164"/>
          </a:xfrm>
        </p:spPr>
        <p:txBody>
          <a:bodyPr/>
          <a:lstStyle/>
          <a:p>
            <a:r>
              <a:rPr lang="en-US" dirty="0"/>
              <a:t>Business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3479" y="1451363"/>
            <a:ext cx="7686406" cy="37712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The business objective is to gain insight into amazon sales data to understand the different factors such as product , sales and customer based analysis that affect sales of different branches.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Conduct product analysis to understand the different product lines and how they are performing.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Conduct sales based analysis to measure the strategy the business can apply and modifications are needed to gain more sales.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Conduct customer analysis to uncover the different customer segments , purchase trends and profitability.</a:t>
            </a:r>
          </a:p>
          <a:p>
            <a:pPr marL="0" indent="0" algn="l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en-US" sz="2000" dirty="0"/>
            </a:br>
            <a:br>
              <a:rPr lang="en-US" sz="2000" dirty="0"/>
            </a:br>
            <a:endParaRPr lang="en-US" sz="2000" b="0" i="0" dirty="0">
              <a:solidFill>
                <a:schemeClr val="tx1"/>
              </a:solidFill>
              <a:highlight>
                <a:srgbClr val="FFFFFF"/>
              </a:highlight>
              <a:latin typeface="SofiaPro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6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493485"/>
            <a:ext cx="10965543" cy="1128417"/>
          </a:xfrm>
        </p:spPr>
        <p:txBody>
          <a:bodyPr/>
          <a:lstStyle/>
          <a:p>
            <a:r>
              <a:rPr lang="en-US" dirty="0"/>
              <a:t>Data collection and understanding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01B23C-060D-B607-A8F1-49BA0049562B}"/>
              </a:ext>
            </a:extLst>
          </p:cNvPr>
          <p:cNvSpPr txBox="1">
            <a:spLocks/>
          </p:cNvSpPr>
          <p:nvPr/>
        </p:nvSpPr>
        <p:spPr>
          <a:xfrm>
            <a:off x="609600" y="2002905"/>
            <a:ext cx="11052628" cy="3771200"/>
          </a:xfrm>
          <a:prstGeom prst="rect">
            <a:avLst/>
          </a:prstGeom>
        </p:spPr>
        <p:txBody>
          <a:bodyPr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Data collection: Create database in MYSQL workbench  and after creating amazon table we need to  import amazon dataset as csv file using Table data import wizard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Data Wrangling: This is the step to make sure null values and missing values are detected and data replacement methods are used to replace missing or null values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SofiaPro"/>
              </a:rPr>
              <a:t>Feature engineering :This will help us generate some new columns from existing ones. This dataset contains 17 columns initially. For time based analysis 3 new columns named ‘</a:t>
            </a:r>
            <a:r>
              <a:rPr lang="en-US" sz="2000" dirty="0" err="1">
                <a:solidFill>
                  <a:schemeClr val="tx1"/>
                </a:solidFill>
                <a:latin typeface="SofiaPro"/>
              </a:rPr>
              <a:t>timeofday</a:t>
            </a:r>
            <a:r>
              <a:rPr lang="en-US" sz="2000" dirty="0">
                <a:solidFill>
                  <a:schemeClr val="tx1"/>
                </a:solidFill>
                <a:latin typeface="SofiaPro"/>
              </a:rPr>
              <a:t>’, ‘</a:t>
            </a:r>
            <a:r>
              <a:rPr lang="en-US" sz="2000" dirty="0" err="1">
                <a:solidFill>
                  <a:schemeClr val="tx1"/>
                </a:solidFill>
                <a:latin typeface="SofiaPro"/>
              </a:rPr>
              <a:t>dayname</a:t>
            </a:r>
            <a:r>
              <a:rPr lang="en-US" sz="2000" dirty="0">
                <a:solidFill>
                  <a:schemeClr val="tx1"/>
                </a:solidFill>
                <a:latin typeface="SofiaPro"/>
              </a:rPr>
              <a:t>’, ’</a:t>
            </a:r>
            <a:r>
              <a:rPr lang="en-US" sz="2000" dirty="0" err="1">
                <a:solidFill>
                  <a:schemeClr val="tx1"/>
                </a:solidFill>
                <a:latin typeface="SofiaPro"/>
              </a:rPr>
              <a:t>monthname</a:t>
            </a:r>
            <a:r>
              <a:rPr lang="en-US" sz="2000" dirty="0">
                <a:solidFill>
                  <a:schemeClr val="tx1"/>
                </a:solidFill>
                <a:latin typeface="SofiaPro"/>
              </a:rPr>
              <a:t>’ are created.</a:t>
            </a: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tx1"/>
              </a:solidFill>
              <a:highlight>
                <a:srgbClr val="FFFFFF"/>
              </a:highlight>
              <a:latin typeface="SofiaPro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5D00EC0E-C136-4F59-405A-8A9EDED86EF2}"/>
              </a:ext>
            </a:extLst>
          </p:cNvPr>
          <p:cNvSpPr txBox="1">
            <a:spLocks/>
          </p:cNvSpPr>
          <p:nvPr/>
        </p:nvSpPr>
        <p:spPr>
          <a:xfrm>
            <a:off x="11426026" y="692943"/>
            <a:ext cx="1067589" cy="47148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600" b="1" smtClean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1600" b="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2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FF463F-20F2-61BA-52B0-F46A11DCA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0" t="21061" r="71973" b="49146"/>
          <a:stretch/>
        </p:blipFill>
        <p:spPr>
          <a:xfrm>
            <a:off x="583838" y="1530262"/>
            <a:ext cx="4691399" cy="47782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C637F3-F432-030B-2EC4-81E077E56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73" t="41697"/>
          <a:stretch/>
        </p:blipFill>
        <p:spPr>
          <a:xfrm>
            <a:off x="783771" y="899885"/>
            <a:ext cx="1734458" cy="50677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C9312B2-AA52-D9A3-0E8E-A5FB0CA9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38" y="200417"/>
            <a:ext cx="6073666" cy="757012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4763C-CD7D-FCFA-D4C7-E8094E286420}"/>
              </a:ext>
            </a:extLst>
          </p:cNvPr>
          <p:cNvSpPr txBox="1"/>
          <p:nvPr/>
        </p:nvSpPr>
        <p:spPr>
          <a:xfrm>
            <a:off x="5526314" y="1406662"/>
            <a:ext cx="4691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fiaPro"/>
              </a:rPr>
              <a:t>Database is created</a:t>
            </a:r>
          </a:p>
          <a:p>
            <a:r>
              <a:rPr lang="en-US" dirty="0">
                <a:latin typeface="SofiaPro"/>
              </a:rPr>
              <a:t>These is SQL table named amazon.</a:t>
            </a:r>
          </a:p>
          <a:p>
            <a:endParaRPr lang="en-US" dirty="0">
              <a:latin typeface="SofiaPro"/>
            </a:endParaRPr>
          </a:p>
          <a:p>
            <a:r>
              <a:rPr lang="en-US" dirty="0">
                <a:latin typeface="SofiaPro"/>
              </a:rPr>
              <a:t>This dataset contains 17 columns initially .  For further analysis 3 columns named ‘</a:t>
            </a:r>
            <a:r>
              <a:rPr lang="en-US" dirty="0" err="1">
                <a:latin typeface="SofiaPro"/>
              </a:rPr>
              <a:t>timeofday</a:t>
            </a:r>
            <a:r>
              <a:rPr lang="en-US" dirty="0">
                <a:latin typeface="SofiaPro"/>
              </a:rPr>
              <a:t>’ ,  ‘</a:t>
            </a:r>
            <a:r>
              <a:rPr lang="en-US" dirty="0" err="1">
                <a:latin typeface="SofiaPro"/>
              </a:rPr>
              <a:t>dayname</a:t>
            </a:r>
            <a:r>
              <a:rPr lang="en-US" dirty="0">
                <a:latin typeface="SofiaPro"/>
              </a:rPr>
              <a:t>’ , ‘</a:t>
            </a:r>
            <a:r>
              <a:rPr lang="en-US" dirty="0" err="1">
                <a:latin typeface="SofiaPro"/>
              </a:rPr>
              <a:t>monthname</a:t>
            </a:r>
            <a:r>
              <a:rPr lang="en-US" dirty="0">
                <a:latin typeface="SofiaPro"/>
              </a:rPr>
              <a:t>’ is created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4772"/>
            <a:ext cx="7796464" cy="1222385"/>
          </a:xfrm>
        </p:spPr>
        <p:txBody>
          <a:bodyPr/>
          <a:lstStyle/>
          <a:p>
            <a:r>
              <a:rPr lang="en-US" dirty="0"/>
              <a:t>Project In MYSQL workbench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FD33D2BB-055E-FDE1-27D0-5787EDD5C44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50" y="1618344"/>
            <a:ext cx="8747229" cy="4869542"/>
          </a:xfr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FF9EE1-E2FA-B3C7-37C5-DB7BAE98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1" y="223912"/>
            <a:ext cx="10511627" cy="1012785"/>
          </a:xfrm>
        </p:spPr>
        <p:txBody>
          <a:bodyPr/>
          <a:lstStyle/>
          <a:p>
            <a:r>
              <a:rPr lang="en-US" dirty="0"/>
              <a:t>Exploratory data analysis(EDA)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BDF60-09D3-D3F1-30A2-A26D5FA55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033" y="1307324"/>
            <a:ext cx="10511627" cy="5364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SofiaPro"/>
              </a:rPr>
              <a:t>Product analysis:</a:t>
            </a:r>
          </a:p>
          <a:p>
            <a:r>
              <a:rPr lang="en-US" sz="1400" dirty="0">
                <a:solidFill>
                  <a:schemeClr val="tx1"/>
                </a:solidFill>
                <a:latin typeface="SofiaPro"/>
              </a:rPr>
              <a:t>There are 6 product lines as shown in output (1) performed in MYSQL workbench.</a:t>
            </a: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Electronics accessories product line has the maximum sales whereas Health and beauty has the minimum [output(4)].</a:t>
            </a: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Food and beverages generated the highest sales, highest revenue, highest average rating and highest VAT [output(5)]</a:t>
            </a: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Most Female buy products from Fashion accessories product line whereas most male buy from Health and beau</a:t>
            </a:r>
            <a:r>
              <a:rPr lang="en-US" sz="1400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ty [output (6)]</a:t>
            </a: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 and beauty product line sales has to be improved as total sales are below average [output(3)]</a:t>
            </a:r>
          </a:p>
          <a:p>
            <a:endParaRPr lang="en-US" sz="1400" kern="100" dirty="0">
              <a:solidFill>
                <a:schemeClr val="tx1"/>
              </a:solidFill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kern="100" dirty="0">
              <a:solidFill>
                <a:schemeClr val="tx1"/>
              </a:solidFill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kern="100" dirty="0">
              <a:solidFill>
                <a:schemeClr val="tx1"/>
              </a:solidFill>
              <a:latin typeface="SofiaPr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kern="100" dirty="0">
                <a:solidFill>
                  <a:schemeClr val="tx1"/>
                </a:solidFill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</a:p>
          <a:p>
            <a:pPr marL="0" indent="0">
              <a:buNone/>
            </a:pPr>
            <a:r>
              <a:rPr lang="en-US" sz="1600" kern="100" dirty="0">
                <a:solidFill>
                  <a:schemeClr val="tx1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4E58A-AEAA-DFBF-D99D-02F76E2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782" y="3649726"/>
            <a:ext cx="283845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D5C5F-4017-15DE-97E4-87FDB523A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3" y="5299006"/>
            <a:ext cx="2838450" cy="130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6CE8C-D75F-2596-A91F-4645C788C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782" y="5184773"/>
            <a:ext cx="2803358" cy="141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A7801-0186-6AD3-2D19-715C8865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63" y="3677591"/>
            <a:ext cx="276479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41337-C48B-74D8-0FB7-213E574AB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090" y="5299006"/>
            <a:ext cx="2470150" cy="8981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4DA17B-085C-79F9-0A12-7ED018587599}"/>
              </a:ext>
            </a:extLst>
          </p:cNvPr>
          <p:cNvSpPr txBox="1"/>
          <p:nvPr/>
        </p:nvSpPr>
        <p:spPr>
          <a:xfrm>
            <a:off x="1888372" y="6581001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B378C-19ED-4BBA-0DCF-0D4840EBFD55}"/>
              </a:ext>
            </a:extLst>
          </p:cNvPr>
          <p:cNvSpPr txBox="1"/>
          <p:nvPr/>
        </p:nvSpPr>
        <p:spPr>
          <a:xfrm>
            <a:off x="1888371" y="4998391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3B850-7270-1700-E6D3-D611865DF24E}"/>
              </a:ext>
            </a:extLst>
          </p:cNvPr>
          <p:cNvSpPr txBox="1"/>
          <p:nvPr/>
        </p:nvSpPr>
        <p:spPr>
          <a:xfrm>
            <a:off x="5378394" y="4867146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B3600-0F9B-BA69-3E79-6F9D64B8A526}"/>
              </a:ext>
            </a:extLst>
          </p:cNvPr>
          <p:cNvSpPr txBox="1"/>
          <p:nvPr/>
        </p:nvSpPr>
        <p:spPr>
          <a:xfrm>
            <a:off x="5242952" y="6577635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002F1-2995-0649-F6D2-EB5B61D78F56}"/>
              </a:ext>
            </a:extLst>
          </p:cNvPr>
          <p:cNvSpPr txBox="1"/>
          <p:nvPr/>
        </p:nvSpPr>
        <p:spPr>
          <a:xfrm>
            <a:off x="8193546" y="4907774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(5)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8CFD8-71D1-C189-E330-28B716178AEF}"/>
              </a:ext>
            </a:extLst>
          </p:cNvPr>
          <p:cNvSpPr txBox="1"/>
          <p:nvPr/>
        </p:nvSpPr>
        <p:spPr>
          <a:xfrm>
            <a:off x="8204663" y="6197179"/>
            <a:ext cx="8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fiaPro"/>
              </a:rPr>
              <a:t>(6)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085482-ED16-E6A6-714A-7DE7BAB72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190" y="3608645"/>
            <a:ext cx="213995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084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{3D9A2467-B16A-4F07-961D-C16E98CCEC4E}tf78438558_win32</Template>
  <TotalTime>1131</TotalTime>
  <Words>955</Words>
  <Application>Microsoft Office PowerPoint</Application>
  <PresentationFormat>Widescreen</PresentationFormat>
  <Paragraphs>132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Sabon Next LT</vt:lpstr>
      <vt:lpstr>SofiaPro</vt:lpstr>
      <vt:lpstr>Wingdings</vt:lpstr>
      <vt:lpstr>Custom</vt:lpstr>
      <vt:lpstr>Capstone Project-SQL  Amazon Sales analysis </vt:lpstr>
      <vt:lpstr>Contents</vt:lpstr>
      <vt:lpstr>Project overview</vt:lpstr>
      <vt:lpstr>   Project Scope</vt:lpstr>
      <vt:lpstr>Business objective </vt:lpstr>
      <vt:lpstr>Data collection and understanding</vt:lpstr>
      <vt:lpstr>Data dictionary</vt:lpstr>
      <vt:lpstr>Project In MYSQL workbench</vt:lpstr>
      <vt:lpstr>Exploratory data analysis(EDA)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Amazon Sales analysis </dc:title>
  <dc:subject/>
  <dc:creator>palak pastagiya</dc:creator>
  <cp:lastModifiedBy>palak pastagiya</cp:lastModifiedBy>
  <cp:revision>1</cp:revision>
  <dcterms:created xsi:type="dcterms:W3CDTF">2024-05-01T20:25:06Z</dcterms:created>
  <dcterms:modified xsi:type="dcterms:W3CDTF">2024-05-03T02:15:27Z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